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4"/>
  </p:notesMasterIdLst>
  <p:handoutMasterIdLst>
    <p:handoutMasterId r:id="rId15"/>
  </p:handout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9144000" cy="6858000" type="screen4x3"/>
  <p:notesSz cx="6858000" cy="9144000"/>
  <p:defaultTextStyle>
    <a:defPPr>
      <a:defRPr lang="en-US"/>
    </a:defPPr>
    <a:lvl1pPr algn="l" rtl="0" fontAlgn="base">
      <a:spcBef>
        <a:spcPct val="0"/>
      </a:spcBef>
      <a:spcAft>
        <a:spcPct val="0"/>
      </a:spcAft>
      <a:defRPr sz="3600" kern="1200">
        <a:solidFill>
          <a:schemeClr val="tx1"/>
        </a:solidFill>
        <a:latin typeface="Andy" pitchFamily="66" charset="0"/>
        <a:ea typeface="+mn-ea"/>
        <a:cs typeface="+mn-cs"/>
      </a:defRPr>
    </a:lvl1pPr>
    <a:lvl2pPr marL="457200" algn="l" rtl="0" fontAlgn="base">
      <a:spcBef>
        <a:spcPct val="0"/>
      </a:spcBef>
      <a:spcAft>
        <a:spcPct val="0"/>
      </a:spcAft>
      <a:defRPr sz="3600" kern="1200">
        <a:solidFill>
          <a:schemeClr val="tx1"/>
        </a:solidFill>
        <a:latin typeface="Andy" pitchFamily="66" charset="0"/>
        <a:ea typeface="+mn-ea"/>
        <a:cs typeface="+mn-cs"/>
      </a:defRPr>
    </a:lvl2pPr>
    <a:lvl3pPr marL="914400" algn="l" rtl="0" fontAlgn="base">
      <a:spcBef>
        <a:spcPct val="0"/>
      </a:spcBef>
      <a:spcAft>
        <a:spcPct val="0"/>
      </a:spcAft>
      <a:defRPr sz="3600" kern="1200">
        <a:solidFill>
          <a:schemeClr val="tx1"/>
        </a:solidFill>
        <a:latin typeface="Andy" pitchFamily="66" charset="0"/>
        <a:ea typeface="+mn-ea"/>
        <a:cs typeface="+mn-cs"/>
      </a:defRPr>
    </a:lvl3pPr>
    <a:lvl4pPr marL="1371600" algn="l" rtl="0" fontAlgn="base">
      <a:spcBef>
        <a:spcPct val="0"/>
      </a:spcBef>
      <a:spcAft>
        <a:spcPct val="0"/>
      </a:spcAft>
      <a:defRPr sz="3600" kern="1200">
        <a:solidFill>
          <a:schemeClr val="tx1"/>
        </a:solidFill>
        <a:latin typeface="Andy" pitchFamily="66" charset="0"/>
        <a:ea typeface="+mn-ea"/>
        <a:cs typeface="+mn-cs"/>
      </a:defRPr>
    </a:lvl4pPr>
    <a:lvl5pPr marL="1828800" algn="l" rtl="0" fontAlgn="base">
      <a:spcBef>
        <a:spcPct val="0"/>
      </a:spcBef>
      <a:spcAft>
        <a:spcPct val="0"/>
      </a:spcAft>
      <a:defRPr sz="3600" kern="1200">
        <a:solidFill>
          <a:schemeClr val="tx1"/>
        </a:solidFill>
        <a:latin typeface="Andy" pitchFamily="66" charset="0"/>
        <a:ea typeface="+mn-ea"/>
        <a:cs typeface="+mn-cs"/>
      </a:defRPr>
    </a:lvl5pPr>
    <a:lvl6pPr marL="2286000" algn="l" defTabSz="914400" rtl="0" eaLnBrk="1" latinLnBrk="0" hangingPunct="1">
      <a:defRPr sz="3600" kern="1200">
        <a:solidFill>
          <a:schemeClr val="tx1"/>
        </a:solidFill>
        <a:latin typeface="Andy" pitchFamily="66" charset="0"/>
        <a:ea typeface="+mn-ea"/>
        <a:cs typeface="+mn-cs"/>
      </a:defRPr>
    </a:lvl6pPr>
    <a:lvl7pPr marL="2743200" algn="l" defTabSz="914400" rtl="0" eaLnBrk="1" latinLnBrk="0" hangingPunct="1">
      <a:defRPr sz="3600" kern="1200">
        <a:solidFill>
          <a:schemeClr val="tx1"/>
        </a:solidFill>
        <a:latin typeface="Andy" pitchFamily="66" charset="0"/>
        <a:ea typeface="+mn-ea"/>
        <a:cs typeface="+mn-cs"/>
      </a:defRPr>
    </a:lvl7pPr>
    <a:lvl8pPr marL="3200400" algn="l" defTabSz="914400" rtl="0" eaLnBrk="1" latinLnBrk="0" hangingPunct="1">
      <a:defRPr sz="3600" kern="1200">
        <a:solidFill>
          <a:schemeClr val="tx1"/>
        </a:solidFill>
        <a:latin typeface="Andy" pitchFamily="66" charset="0"/>
        <a:ea typeface="+mn-ea"/>
        <a:cs typeface="+mn-cs"/>
      </a:defRPr>
    </a:lvl8pPr>
    <a:lvl9pPr marL="3657600" algn="l" defTabSz="914400" rtl="0" eaLnBrk="1" latinLnBrk="0" hangingPunct="1">
      <a:defRPr sz="3600" kern="1200">
        <a:solidFill>
          <a:schemeClr val="tx1"/>
        </a:solidFill>
        <a:latin typeface="Andy" pitchFamily="66"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CC"/>
    <a:srgbClr val="FF0000"/>
    <a:srgbClr val="000066"/>
    <a:srgbClr val="669900"/>
    <a:srgbClr val="800080"/>
    <a:srgbClr val="0099CC"/>
    <a:srgbClr val="CC6600"/>
    <a:srgbClr val="CC0066"/>
    <a:srgbClr val="FF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7" d="100"/>
          <a:sy n="57" d="100"/>
        </p:scale>
        <p:origin x="-638" y="-8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10C2F915-CD1C-4DAF-A033-D3A0B16FA291}" type="datetimeFigureOut">
              <a:rPr lang="en-US" smtClean="0"/>
              <a:t>3/11/2013</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CE98A5BD-09B8-4109-BBE2-F965B7E07BB8}" type="slidenum">
              <a:rPr lang="en-US" smtClean="0"/>
              <a:t>‹#›</a:t>
            </a:fld>
            <a:endParaRPr lang="en-US"/>
          </a:p>
        </p:txBody>
      </p:sp>
    </p:spTree>
    <p:extLst>
      <p:ext uri="{BB962C8B-B14F-4D97-AF65-F5344CB8AC3E}">
        <p14:creationId xmlns:p14="http://schemas.microsoft.com/office/powerpoint/2010/main" val="385657763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Arial" charset="0"/>
              </a:defRPr>
            </a:lvl1pPr>
          </a:lstStyle>
          <a:p>
            <a:endParaRPr lang="en-US"/>
          </a:p>
        </p:txBody>
      </p:sp>
      <p:sp>
        <p:nvSpPr>
          <p:cNvPr id="5123"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endParaRPr lang="en-US"/>
          </a:p>
        </p:txBody>
      </p:sp>
      <p:sp>
        <p:nvSpPr>
          <p:cNvPr id="5124"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5125"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5126"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Arial" charset="0"/>
              </a:defRPr>
            </a:lvl1pPr>
          </a:lstStyle>
          <a:p>
            <a:endParaRPr lang="en-US"/>
          </a:p>
        </p:txBody>
      </p:sp>
      <p:sp>
        <p:nvSpPr>
          <p:cNvPr id="5127"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fld id="{7D10FADF-946E-4FD3-A0F1-F2C4244C5640}" type="slidenum">
              <a:rPr lang="en-US"/>
              <a:pPr/>
              <a:t>‹#›</a:t>
            </a:fld>
            <a:endParaRPr lang="en-US"/>
          </a:p>
        </p:txBody>
      </p:sp>
    </p:spTree>
    <p:extLst>
      <p:ext uri="{BB962C8B-B14F-4D97-AF65-F5344CB8AC3E}">
        <p14:creationId xmlns:p14="http://schemas.microsoft.com/office/powerpoint/2010/main" val="375275836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3086" name="Picture 1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86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074" name="Rectangle 2"/>
          <p:cNvSpPr>
            <a:spLocks noGrp="1" noChangeArrowheads="1"/>
          </p:cNvSpPr>
          <p:nvPr>
            <p:ph type="ctrTitle"/>
          </p:nvPr>
        </p:nvSpPr>
        <p:spPr>
          <a:xfrm>
            <a:off x="685800" y="2130425"/>
            <a:ext cx="7772400" cy="1470025"/>
          </a:xfrm>
        </p:spPr>
        <p:txBody>
          <a:bodyPr/>
          <a:lstStyle>
            <a:lvl1pPr>
              <a:defRPr sz="5400"/>
            </a:lvl1pPr>
          </a:lstStyle>
          <a:p>
            <a:pPr lvl="0"/>
            <a:r>
              <a:rPr lang="en-US" noProof="0" smtClean="0"/>
              <a:t>Click to edit Master title style</a:t>
            </a:r>
          </a:p>
        </p:txBody>
      </p:sp>
      <p:sp>
        <p:nvSpPr>
          <p:cNvPr id="3075" name="Rectangle 3"/>
          <p:cNvSpPr>
            <a:spLocks noGrp="1" noChangeArrowheads="1"/>
          </p:cNvSpPr>
          <p:nvPr>
            <p:ph type="subTitle" idx="1"/>
          </p:nvPr>
        </p:nvSpPr>
        <p:spPr>
          <a:xfrm>
            <a:off x="1371600" y="3886200"/>
            <a:ext cx="6400800" cy="1752600"/>
          </a:xfrm>
        </p:spPr>
        <p:txBody>
          <a:bodyPr/>
          <a:lstStyle>
            <a:lvl1pPr marL="0" indent="0" algn="ctr">
              <a:buFontTx/>
              <a:buNone/>
              <a:defRPr sz="2800" b="1">
                <a:solidFill>
                  <a:srgbClr val="800080"/>
                </a:solidFill>
              </a:defRPr>
            </a:lvl1pPr>
          </a:lstStyle>
          <a:p>
            <a:pPr lvl="0"/>
            <a:r>
              <a:rPr lang="en-US" noProof="0" smtClean="0"/>
              <a:t>Click to edit Master subtitle style</a:t>
            </a:r>
          </a:p>
        </p:txBody>
      </p:sp>
      <p:sp>
        <p:nvSpPr>
          <p:cNvPr id="3076" name="Rectangle 4"/>
          <p:cNvSpPr>
            <a:spLocks noGrp="1" noChangeArrowheads="1"/>
          </p:cNvSpPr>
          <p:nvPr>
            <p:ph type="dt" sz="half" idx="2"/>
          </p:nvPr>
        </p:nvSpPr>
        <p:spPr/>
        <p:txBody>
          <a:bodyPr/>
          <a:lstStyle>
            <a:lvl1pPr>
              <a:defRPr>
                <a:solidFill>
                  <a:srgbClr val="800080"/>
                </a:solidFill>
              </a:defRPr>
            </a:lvl1pPr>
          </a:lstStyle>
          <a:p>
            <a:fld id="{17AFD4F2-9928-4540-A70C-6D8B5255D587}" type="datetime1">
              <a:rPr lang="en-US"/>
              <a:pPr/>
              <a:t>3/11/2013</a:t>
            </a:fld>
            <a:endParaRPr lang="en-US"/>
          </a:p>
        </p:txBody>
      </p:sp>
      <p:sp>
        <p:nvSpPr>
          <p:cNvPr id="3077" name="Rectangle 5"/>
          <p:cNvSpPr>
            <a:spLocks noGrp="1" noChangeArrowheads="1"/>
          </p:cNvSpPr>
          <p:nvPr>
            <p:ph type="ftr" sz="quarter" idx="3"/>
          </p:nvPr>
        </p:nvSpPr>
        <p:spPr/>
        <p:txBody>
          <a:bodyPr/>
          <a:lstStyle>
            <a:lvl1pPr>
              <a:defRPr>
                <a:solidFill>
                  <a:srgbClr val="800080"/>
                </a:solidFill>
              </a:defRPr>
            </a:lvl1pPr>
          </a:lstStyle>
          <a:p>
            <a:r>
              <a:rPr lang="en-US"/>
              <a:t>copyright www.brainybetty.com 2006 All Rights Reserved</a:t>
            </a:r>
          </a:p>
        </p:txBody>
      </p:sp>
      <p:sp>
        <p:nvSpPr>
          <p:cNvPr id="3078" name="Rectangle 6"/>
          <p:cNvSpPr>
            <a:spLocks noGrp="1" noChangeArrowheads="1"/>
          </p:cNvSpPr>
          <p:nvPr>
            <p:ph type="sldNum" sz="quarter" idx="4"/>
          </p:nvPr>
        </p:nvSpPr>
        <p:spPr/>
        <p:txBody>
          <a:bodyPr/>
          <a:lstStyle>
            <a:lvl1pPr>
              <a:defRPr>
                <a:solidFill>
                  <a:srgbClr val="800080"/>
                </a:solidFill>
              </a:defRPr>
            </a:lvl1pPr>
          </a:lstStyle>
          <a:p>
            <a:fld id="{B3838CAC-6438-4923-81E5-59C2E341408F}" type="slidenum">
              <a:rPr lang="en-US"/>
              <a:pPr/>
              <a:t>‹#›</a:t>
            </a:fld>
            <a:endParaRPr lang="en-US"/>
          </a:p>
        </p:txBody>
      </p:sp>
    </p:spTree>
  </p:cSld>
  <p:clrMapOvr>
    <a:masterClrMapping/>
  </p:clrMapOvr>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F04ECD36-72B1-40D9-BA76-92D5557343A7}" type="datetime1">
              <a:rPr lang="en-US"/>
              <a:pPr/>
              <a:t>3/11/2013</a:t>
            </a:fld>
            <a:endParaRPr lang="en-US"/>
          </a:p>
        </p:txBody>
      </p:sp>
      <p:sp>
        <p:nvSpPr>
          <p:cNvPr id="5" name="Footer Placeholder 4"/>
          <p:cNvSpPr>
            <a:spLocks noGrp="1"/>
          </p:cNvSpPr>
          <p:nvPr>
            <p:ph type="ftr" sz="quarter" idx="11"/>
          </p:nvPr>
        </p:nvSpPr>
        <p:spPr/>
        <p:txBody>
          <a:bodyPr/>
          <a:lstStyle>
            <a:lvl1pPr>
              <a:defRPr/>
            </a:lvl1pPr>
          </a:lstStyle>
          <a:p>
            <a:r>
              <a:rPr lang="en-US"/>
              <a:t>copyright www.brainybetty.com 2006 All Rights Reserved</a:t>
            </a:r>
          </a:p>
        </p:txBody>
      </p:sp>
      <p:sp>
        <p:nvSpPr>
          <p:cNvPr id="6" name="Slide Number Placeholder 5"/>
          <p:cNvSpPr>
            <a:spLocks noGrp="1"/>
          </p:cNvSpPr>
          <p:nvPr>
            <p:ph type="sldNum" sz="quarter" idx="12"/>
          </p:nvPr>
        </p:nvSpPr>
        <p:spPr/>
        <p:txBody>
          <a:bodyPr/>
          <a:lstStyle>
            <a:lvl1pPr>
              <a:defRPr/>
            </a:lvl1pPr>
          </a:lstStyle>
          <a:p>
            <a:fld id="{3CC9F3CE-D98F-4DA7-9D52-3DAE535C6857}" type="slidenum">
              <a:rPr lang="en-US"/>
              <a:pPr/>
              <a:t>‹#›</a:t>
            </a:fld>
            <a:endParaRPr lang="en-US"/>
          </a:p>
        </p:txBody>
      </p:sp>
    </p:spTree>
    <p:extLst>
      <p:ext uri="{BB962C8B-B14F-4D97-AF65-F5344CB8AC3E}">
        <p14:creationId xmlns:p14="http://schemas.microsoft.com/office/powerpoint/2010/main" val="1485815347"/>
      </p:ext>
    </p:extLst>
  </p:cSld>
  <p:clrMapOvr>
    <a:masterClrMapping/>
  </p:clrMapOvr>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86550" y="838200"/>
            <a:ext cx="2076450" cy="51816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838200"/>
            <a:ext cx="6076950" cy="51816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69856C6F-4DF4-4287-A626-41EAB4B5D55D}" type="datetime1">
              <a:rPr lang="en-US"/>
              <a:pPr/>
              <a:t>3/11/2013</a:t>
            </a:fld>
            <a:endParaRPr lang="en-US"/>
          </a:p>
        </p:txBody>
      </p:sp>
      <p:sp>
        <p:nvSpPr>
          <p:cNvPr id="5" name="Footer Placeholder 4"/>
          <p:cNvSpPr>
            <a:spLocks noGrp="1"/>
          </p:cNvSpPr>
          <p:nvPr>
            <p:ph type="ftr" sz="quarter" idx="11"/>
          </p:nvPr>
        </p:nvSpPr>
        <p:spPr/>
        <p:txBody>
          <a:bodyPr/>
          <a:lstStyle>
            <a:lvl1pPr>
              <a:defRPr/>
            </a:lvl1pPr>
          </a:lstStyle>
          <a:p>
            <a:r>
              <a:rPr lang="en-US"/>
              <a:t>copyright www.brainybetty.com 2006 All Rights Reserved</a:t>
            </a:r>
          </a:p>
        </p:txBody>
      </p:sp>
      <p:sp>
        <p:nvSpPr>
          <p:cNvPr id="6" name="Slide Number Placeholder 5"/>
          <p:cNvSpPr>
            <a:spLocks noGrp="1"/>
          </p:cNvSpPr>
          <p:nvPr>
            <p:ph type="sldNum" sz="quarter" idx="12"/>
          </p:nvPr>
        </p:nvSpPr>
        <p:spPr/>
        <p:txBody>
          <a:bodyPr/>
          <a:lstStyle>
            <a:lvl1pPr>
              <a:defRPr/>
            </a:lvl1pPr>
          </a:lstStyle>
          <a:p>
            <a:fld id="{EFD27040-64B2-43B8-9B4D-96ACCAF9F565}" type="slidenum">
              <a:rPr lang="en-US"/>
              <a:pPr/>
              <a:t>‹#›</a:t>
            </a:fld>
            <a:endParaRPr lang="en-US"/>
          </a:p>
        </p:txBody>
      </p:sp>
    </p:spTree>
    <p:extLst>
      <p:ext uri="{BB962C8B-B14F-4D97-AF65-F5344CB8AC3E}">
        <p14:creationId xmlns:p14="http://schemas.microsoft.com/office/powerpoint/2010/main" val="278260297"/>
      </p:ext>
    </p:extLst>
  </p:cSld>
  <p:clrMapOvr>
    <a:masterClrMapping/>
  </p:clrMapOvr>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6BFA6B6B-ED8B-4097-A112-623F19C4C4B4}" type="datetime1">
              <a:rPr lang="en-US"/>
              <a:pPr/>
              <a:t>3/11/2013</a:t>
            </a:fld>
            <a:endParaRPr lang="en-US"/>
          </a:p>
        </p:txBody>
      </p:sp>
      <p:sp>
        <p:nvSpPr>
          <p:cNvPr id="5" name="Footer Placeholder 4"/>
          <p:cNvSpPr>
            <a:spLocks noGrp="1"/>
          </p:cNvSpPr>
          <p:nvPr>
            <p:ph type="ftr" sz="quarter" idx="11"/>
          </p:nvPr>
        </p:nvSpPr>
        <p:spPr/>
        <p:txBody>
          <a:bodyPr/>
          <a:lstStyle>
            <a:lvl1pPr>
              <a:defRPr/>
            </a:lvl1pPr>
          </a:lstStyle>
          <a:p>
            <a:r>
              <a:rPr lang="en-US"/>
              <a:t>copyright www.brainybetty.com 2006 All Rights Reserved</a:t>
            </a:r>
          </a:p>
        </p:txBody>
      </p:sp>
      <p:sp>
        <p:nvSpPr>
          <p:cNvPr id="6" name="Slide Number Placeholder 5"/>
          <p:cNvSpPr>
            <a:spLocks noGrp="1"/>
          </p:cNvSpPr>
          <p:nvPr>
            <p:ph type="sldNum" sz="quarter" idx="12"/>
          </p:nvPr>
        </p:nvSpPr>
        <p:spPr/>
        <p:txBody>
          <a:bodyPr/>
          <a:lstStyle>
            <a:lvl1pPr>
              <a:defRPr/>
            </a:lvl1pPr>
          </a:lstStyle>
          <a:p>
            <a:fld id="{3E157799-6644-46FC-8554-C2289B908889}" type="slidenum">
              <a:rPr lang="en-US"/>
              <a:pPr/>
              <a:t>‹#›</a:t>
            </a:fld>
            <a:endParaRPr lang="en-US"/>
          </a:p>
        </p:txBody>
      </p:sp>
    </p:spTree>
    <p:extLst>
      <p:ext uri="{BB962C8B-B14F-4D97-AF65-F5344CB8AC3E}">
        <p14:creationId xmlns:p14="http://schemas.microsoft.com/office/powerpoint/2010/main" val="1646984561"/>
      </p:ext>
    </p:extLst>
  </p:cSld>
  <p:clrMapOvr>
    <a:masterClrMapping/>
  </p:clrMapOvr>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fld id="{08174DB4-568C-4961-B006-F68A1FA68ED2}" type="datetime1">
              <a:rPr lang="en-US"/>
              <a:pPr/>
              <a:t>3/11/2013</a:t>
            </a:fld>
            <a:endParaRPr lang="en-US"/>
          </a:p>
        </p:txBody>
      </p:sp>
      <p:sp>
        <p:nvSpPr>
          <p:cNvPr id="5" name="Footer Placeholder 4"/>
          <p:cNvSpPr>
            <a:spLocks noGrp="1"/>
          </p:cNvSpPr>
          <p:nvPr>
            <p:ph type="ftr" sz="quarter" idx="11"/>
          </p:nvPr>
        </p:nvSpPr>
        <p:spPr/>
        <p:txBody>
          <a:bodyPr/>
          <a:lstStyle>
            <a:lvl1pPr>
              <a:defRPr/>
            </a:lvl1pPr>
          </a:lstStyle>
          <a:p>
            <a:r>
              <a:rPr lang="en-US"/>
              <a:t>copyright www.brainybetty.com 2006 All Rights Reserved</a:t>
            </a:r>
          </a:p>
        </p:txBody>
      </p:sp>
      <p:sp>
        <p:nvSpPr>
          <p:cNvPr id="6" name="Slide Number Placeholder 5"/>
          <p:cNvSpPr>
            <a:spLocks noGrp="1"/>
          </p:cNvSpPr>
          <p:nvPr>
            <p:ph type="sldNum" sz="quarter" idx="12"/>
          </p:nvPr>
        </p:nvSpPr>
        <p:spPr/>
        <p:txBody>
          <a:bodyPr/>
          <a:lstStyle>
            <a:lvl1pPr>
              <a:defRPr/>
            </a:lvl1pPr>
          </a:lstStyle>
          <a:p>
            <a:fld id="{94B27060-A3A0-4906-8C9F-9A74A124BD16}" type="slidenum">
              <a:rPr lang="en-US"/>
              <a:pPr/>
              <a:t>‹#›</a:t>
            </a:fld>
            <a:endParaRPr lang="en-US"/>
          </a:p>
        </p:txBody>
      </p:sp>
    </p:spTree>
    <p:extLst>
      <p:ext uri="{BB962C8B-B14F-4D97-AF65-F5344CB8AC3E}">
        <p14:creationId xmlns:p14="http://schemas.microsoft.com/office/powerpoint/2010/main" val="2838731217"/>
      </p:ext>
    </p:extLst>
  </p:cSld>
  <p:clrMapOvr>
    <a:masterClrMapping/>
  </p:clrMapOvr>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2057400"/>
            <a:ext cx="4076700" cy="3962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86300" y="2057400"/>
            <a:ext cx="4076700" cy="3962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fld id="{CCA27169-581B-4E3B-B38A-FA8E09AE14FC}" type="datetime1">
              <a:rPr lang="en-US"/>
              <a:pPr/>
              <a:t>3/11/2013</a:t>
            </a:fld>
            <a:endParaRPr lang="en-US"/>
          </a:p>
        </p:txBody>
      </p:sp>
      <p:sp>
        <p:nvSpPr>
          <p:cNvPr id="6" name="Footer Placeholder 5"/>
          <p:cNvSpPr>
            <a:spLocks noGrp="1"/>
          </p:cNvSpPr>
          <p:nvPr>
            <p:ph type="ftr" sz="quarter" idx="11"/>
          </p:nvPr>
        </p:nvSpPr>
        <p:spPr/>
        <p:txBody>
          <a:bodyPr/>
          <a:lstStyle>
            <a:lvl1pPr>
              <a:defRPr/>
            </a:lvl1pPr>
          </a:lstStyle>
          <a:p>
            <a:r>
              <a:rPr lang="en-US"/>
              <a:t>copyright www.brainybetty.com 2006 All Rights Reserved</a:t>
            </a:r>
          </a:p>
        </p:txBody>
      </p:sp>
      <p:sp>
        <p:nvSpPr>
          <p:cNvPr id="7" name="Slide Number Placeholder 6"/>
          <p:cNvSpPr>
            <a:spLocks noGrp="1"/>
          </p:cNvSpPr>
          <p:nvPr>
            <p:ph type="sldNum" sz="quarter" idx="12"/>
          </p:nvPr>
        </p:nvSpPr>
        <p:spPr/>
        <p:txBody>
          <a:bodyPr/>
          <a:lstStyle>
            <a:lvl1pPr>
              <a:defRPr/>
            </a:lvl1pPr>
          </a:lstStyle>
          <a:p>
            <a:fld id="{9F1C0C6A-B46F-438F-A12E-0ECF8C0CBDA0}" type="slidenum">
              <a:rPr lang="en-US"/>
              <a:pPr/>
              <a:t>‹#›</a:t>
            </a:fld>
            <a:endParaRPr lang="en-US"/>
          </a:p>
        </p:txBody>
      </p:sp>
    </p:spTree>
    <p:extLst>
      <p:ext uri="{BB962C8B-B14F-4D97-AF65-F5344CB8AC3E}">
        <p14:creationId xmlns:p14="http://schemas.microsoft.com/office/powerpoint/2010/main" val="761306853"/>
      </p:ext>
    </p:extLst>
  </p:cSld>
  <p:clrMapOvr>
    <a:masterClrMapping/>
  </p:clrMapOvr>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fld id="{F4E85A1D-CC0E-4EA1-A1C4-C169C1780DE3}" type="datetime1">
              <a:rPr lang="en-US"/>
              <a:pPr/>
              <a:t>3/11/2013</a:t>
            </a:fld>
            <a:endParaRPr lang="en-US"/>
          </a:p>
        </p:txBody>
      </p:sp>
      <p:sp>
        <p:nvSpPr>
          <p:cNvPr id="8" name="Footer Placeholder 7"/>
          <p:cNvSpPr>
            <a:spLocks noGrp="1"/>
          </p:cNvSpPr>
          <p:nvPr>
            <p:ph type="ftr" sz="quarter" idx="11"/>
          </p:nvPr>
        </p:nvSpPr>
        <p:spPr/>
        <p:txBody>
          <a:bodyPr/>
          <a:lstStyle>
            <a:lvl1pPr>
              <a:defRPr/>
            </a:lvl1pPr>
          </a:lstStyle>
          <a:p>
            <a:r>
              <a:rPr lang="en-US"/>
              <a:t>copyright www.brainybetty.com 2006 All Rights Reserved</a:t>
            </a:r>
          </a:p>
        </p:txBody>
      </p:sp>
      <p:sp>
        <p:nvSpPr>
          <p:cNvPr id="9" name="Slide Number Placeholder 8"/>
          <p:cNvSpPr>
            <a:spLocks noGrp="1"/>
          </p:cNvSpPr>
          <p:nvPr>
            <p:ph type="sldNum" sz="quarter" idx="12"/>
          </p:nvPr>
        </p:nvSpPr>
        <p:spPr/>
        <p:txBody>
          <a:bodyPr/>
          <a:lstStyle>
            <a:lvl1pPr>
              <a:defRPr/>
            </a:lvl1pPr>
          </a:lstStyle>
          <a:p>
            <a:fld id="{9F19F846-7BD9-4ACD-9999-4BF99E3B19A8}" type="slidenum">
              <a:rPr lang="en-US"/>
              <a:pPr/>
              <a:t>‹#›</a:t>
            </a:fld>
            <a:endParaRPr lang="en-US"/>
          </a:p>
        </p:txBody>
      </p:sp>
    </p:spTree>
    <p:extLst>
      <p:ext uri="{BB962C8B-B14F-4D97-AF65-F5344CB8AC3E}">
        <p14:creationId xmlns:p14="http://schemas.microsoft.com/office/powerpoint/2010/main" val="949459270"/>
      </p:ext>
    </p:extLst>
  </p:cSld>
  <p:clrMapOvr>
    <a:masterClrMapping/>
  </p:clrMapOvr>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fld id="{8F28180B-710A-4704-9A55-3E3A4C440389}" type="datetime1">
              <a:rPr lang="en-US"/>
              <a:pPr/>
              <a:t>3/11/2013</a:t>
            </a:fld>
            <a:endParaRPr lang="en-US"/>
          </a:p>
        </p:txBody>
      </p:sp>
      <p:sp>
        <p:nvSpPr>
          <p:cNvPr id="4" name="Footer Placeholder 3"/>
          <p:cNvSpPr>
            <a:spLocks noGrp="1"/>
          </p:cNvSpPr>
          <p:nvPr>
            <p:ph type="ftr" sz="quarter" idx="11"/>
          </p:nvPr>
        </p:nvSpPr>
        <p:spPr/>
        <p:txBody>
          <a:bodyPr/>
          <a:lstStyle>
            <a:lvl1pPr>
              <a:defRPr/>
            </a:lvl1pPr>
          </a:lstStyle>
          <a:p>
            <a:r>
              <a:rPr lang="en-US"/>
              <a:t>copyright www.brainybetty.com 2006 All Rights Reserved</a:t>
            </a:r>
          </a:p>
        </p:txBody>
      </p:sp>
      <p:sp>
        <p:nvSpPr>
          <p:cNvPr id="5" name="Slide Number Placeholder 4"/>
          <p:cNvSpPr>
            <a:spLocks noGrp="1"/>
          </p:cNvSpPr>
          <p:nvPr>
            <p:ph type="sldNum" sz="quarter" idx="12"/>
          </p:nvPr>
        </p:nvSpPr>
        <p:spPr/>
        <p:txBody>
          <a:bodyPr/>
          <a:lstStyle>
            <a:lvl1pPr>
              <a:defRPr/>
            </a:lvl1pPr>
          </a:lstStyle>
          <a:p>
            <a:fld id="{7A53E6BF-1EFA-4A80-8DB0-751EFC4FB30D}" type="slidenum">
              <a:rPr lang="en-US"/>
              <a:pPr/>
              <a:t>‹#›</a:t>
            </a:fld>
            <a:endParaRPr lang="en-US"/>
          </a:p>
        </p:txBody>
      </p:sp>
    </p:spTree>
    <p:extLst>
      <p:ext uri="{BB962C8B-B14F-4D97-AF65-F5344CB8AC3E}">
        <p14:creationId xmlns:p14="http://schemas.microsoft.com/office/powerpoint/2010/main" val="857415867"/>
      </p:ext>
    </p:extLst>
  </p:cSld>
  <p:clrMapOvr>
    <a:masterClrMapping/>
  </p:clrMapOvr>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fld id="{00E67456-164B-4AD9-AAF0-C061C7567184}" type="datetime1">
              <a:rPr lang="en-US"/>
              <a:pPr/>
              <a:t>3/11/2013</a:t>
            </a:fld>
            <a:endParaRPr lang="en-US"/>
          </a:p>
        </p:txBody>
      </p:sp>
      <p:sp>
        <p:nvSpPr>
          <p:cNvPr id="3" name="Footer Placeholder 2"/>
          <p:cNvSpPr>
            <a:spLocks noGrp="1"/>
          </p:cNvSpPr>
          <p:nvPr>
            <p:ph type="ftr" sz="quarter" idx="11"/>
          </p:nvPr>
        </p:nvSpPr>
        <p:spPr/>
        <p:txBody>
          <a:bodyPr/>
          <a:lstStyle>
            <a:lvl1pPr>
              <a:defRPr/>
            </a:lvl1pPr>
          </a:lstStyle>
          <a:p>
            <a:r>
              <a:rPr lang="en-US"/>
              <a:t>copyright www.brainybetty.com 2006 All Rights Reserved</a:t>
            </a:r>
          </a:p>
        </p:txBody>
      </p:sp>
      <p:sp>
        <p:nvSpPr>
          <p:cNvPr id="4" name="Slide Number Placeholder 3"/>
          <p:cNvSpPr>
            <a:spLocks noGrp="1"/>
          </p:cNvSpPr>
          <p:nvPr>
            <p:ph type="sldNum" sz="quarter" idx="12"/>
          </p:nvPr>
        </p:nvSpPr>
        <p:spPr/>
        <p:txBody>
          <a:bodyPr/>
          <a:lstStyle>
            <a:lvl1pPr>
              <a:defRPr/>
            </a:lvl1pPr>
          </a:lstStyle>
          <a:p>
            <a:fld id="{87C99FA0-B48F-43F0-BC35-7FFD798D399C}" type="slidenum">
              <a:rPr lang="en-US"/>
              <a:pPr/>
              <a:t>‹#›</a:t>
            </a:fld>
            <a:endParaRPr lang="en-US"/>
          </a:p>
        </p:txBody>
      </p:sp>
    </p:spTree>
    <p:extLst>
      <p:ext uri="{BB962C8B-B14F-4D97-AF65-F5344CB8AC3E}">
        <p14:creationId xmlns:p14="http://schemas.microsoft.com/office/powerpoint/2010/main" val="3260223601"/>
      </p:ext>
    </p:extLst>
  </p:cSld>
  <p:clrMapOvr>
    <a:masterClrMapping/>
  </p:clrMapOvr>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fld id="{2ADBFB0B-C7C2-4FA6-AC6C-F3B1DCA530C5}" type="datetime1">
              <a:rPr lang="en-US"/>
              <a:pPr/>
              <a:t>3/11/2013</a:t>
            </a:fld>
            <a:endParaRPr lang="en-US"/>
          </a:p>
        </p:txBody>
      </p:sp>
      <p:sp>
        <p:nvSpPr>
          <p:cNvPr id="6" name="Footer Placeholder 5"/>
          <p:cNvSpPr>
            <a:spLocks noGrp="1"/>
          </p:cNvSpPr>
          <p:nvPr>
            <p:ph type="ftr" sz="quarter" idx="11"/>
          </p:nvPr>
        </p:nvSpPr>
        <p:spPr/>
        <p:txBody>
          <a:bodyPr/>
          <a:lstStyle>
            <a:lvl1pPr>
              <a:defRPr/>
            </a:lvl1pPr>
          </a:lstStyle>
          <a:p>
            <a:r>
              <a:rPr lang="en-US"/>
              <a:t>copyright www.brainybetty.com 2006 All Rights Reserved</a:t>
            </a:r>
          </a:p>
        </p:txBody>
      </p:sp>
      <p:sp>
        <p:nvSpPr>
          <p:cNvPr id="7" name="Slide Number Placeholder 6"/>
          <p:cNvSpPr>
            <a:spLocks noGrp="1"/>
          </p:cNvSpPr>
          <p:nvPr>
            <p:ph type="sldNum" sz="quarter" idx="12"/>
          </p:nvPr>
        </p:nvSpPr>
        <p:spPr/>
        <p:txBody>
          <a:bodyPr/>
          <a:lstStyle>
            <a:lvl1pPr>
              <a:defRPr/>
            </a:lvl1pPr>
          </a:lstStyle>
          <a:p>
            <a:fld id="{E64AEC67-D70F-43A8-B6FC-95F873EB3EA7}" type="slidenum">
              <a:rPr lang="en-US"/>
              <a:pPr/>
              <a:t>‹#›</a:t>
            </a:fld>
            <a:endParaRPr lang="en-US"/>
          </a:p>
        </p:txBody>
      </p:sp>
    </p:spTree>
    <p:extLst>
      <p:ext uri="{BB962C8B-B14F-4D97-AF65-F5344CB8AC3E}">
        <p14:creationId xmlns:p14="http://schemas.microsoft.com/office/powerpoint/2010/main" val="1400811912"/>
      </p:ext>
    </p:extLst>
  </p:cSld>
  <p:clrMapOvr>
    <a:masterClrMapping/>
  </p:clrMapOvr>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fld id="{8E940ADD-1E87-4AC1-A769-1F7417A145A1}" type="datetime1">
              <a:rPr lang="en-US"/>
              <a:pPr/>
              <a:t>3/11/2013</a:t>
            </a:fld>
            <a:endParaRPr lang="en-US"/>
          </a:p>
        </p:txBody>
      </p:sp>
      <p:sp>
        <p:nvSpPr>
          <p:cNvPr id="6" name="Footer Placeholder 5"/>
          <p:cNvSpPr>
            <a:spLocks noGrp="1"/>
          </p:cNvSpPr>
          <p:nvPr>
            <p:ph type="ftr" sz="quarter" idx="11"/>
          </p:nvPr>
        </p:nvSpPr>
        <p:spPr/>
        <p:txBody>
          <a:bodyPr/>
          <a:lstStyle>
            <a:lvl1pPr>
              <a:defRPr/>
            </a:lvl1pPr>
          </a:lstStyle>
          <a:p>
            <a:r>
              <a:rPr lang="en-US"/>
              <a:t>copyright www.brainybetty.com 2006 All Rights Reserved</a:t>
            </a:r>
          </a:p>
        </p:txBody>
      </p:sp>
      <p:sp>
        <p:nvSpPr>
          <p:cNvPr id="7" name="Slide Number Placeholder 6"/>
          <p:cNvSpPr>
            <a:spLocks noGrp="1"/>
          </p:cNvSpPr>
          <p:nvPr>
            <p:ph type="sldNum" sz="quarter" idx="12"/>
          </p:nvPr>
        </p:nvSpPr>
        <p:spPr/>
        <p:txBody>
          <a:bodyPr/>
          <a:lstStyle>
            <a:lvl1pPr>
              <a:defRPr/>
            </a:lvl1pPr>
          </a:lstStyle>
          <a:p>
            <a:fld id="{DEBF9958-87C3-4297-8F0E-8A0827F5D0FC}" type="slidenum">
              <a:rPr lang="en-US"/>
              <a:pPr/>
              <a:t>‹#›</a:t>
            </a:fld>
            <a:endParaRPr lang="en-US"/>
          </a:p>
        </p:txBody>
      </p:sp>
    </p:spTree>
    <p:extLst>
      <p:ext uri="{BB962C8B-B14F-4D97-AF65-F5344CB8AC3E}">
        <p14:creationId xmlns:p14="http://schemas.microsoft.com/office/powerpoint/2010/main" val="2941377228"/>
      </p:ext>
    </p:extLst>
  </p:cSld>
  <p:clrMapOvr>
    <a:masterClrMapping/>
  </p:clrMapOvr>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38" name="Picture 14"/>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0" y="0"/>
            <a:ext cx="9144000" cy="6886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26" name="Rectangle 2"/>
          <p:cNvSpPr>
            <a:spLocks noGrp="1" noChangeArrowheads="1"/>
          </p:cNvSpPr>
          <p:nvPr>
            <p:ph type="title"/>
          </p:nvPr>
        </p:nvSpPr>
        <p:spPr bwMode="auto">
          <a:xfrm>
            <a:off x="457200" y="838200"/>
            <a:ext cx="83058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en-US" smtClean="0"/>
          </a:p>
        </p:txBody>
      </p:sp>
      <p:sp>
        <p:nvSpPr>
          <p:cNvPr id="1027" name="Rectangle 3"/>
          <p:cNvSpPr>
            <a:spLocks noGrp="1" noChangeArrowheads="1"/>
          </p:cNvSpPr>
          <p:nvPr>
            <p:ph type="body" idx="1"/>
          </p:nvPr>
        </p:nvSpPr>
        <p:spPr bwMode="auto">
          <a:xfrm>
            <a:off x="457200" y="2057400"/>
            <a:ext cx="8305800" cy="396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smtClean="0"/>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fld id="{9028ACEB-A2C1-4C12-BA59-3DC0F5E38A11}" type="datetime1">
              <a:rPr lang="en-US"/>
              <a:pPr/>
              <a:t>3/11/2013</a:t>
            </a:fld>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r>
              <a:rPr lang="en-US"/>
              <a:t>copyright www.brainybetty.com 2006 All Rights Reserved</a:t>
            </a:r>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fld id="{E7873881-2B37-4148-BA3C-892F5922C9C7}"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hf hdr="0"/>
  <p:txStyles>
    <p:titleStyle>
      <a:lvl1pPr algn="ctr" rtl="0" eaLnBrk="1" fontAlgn="base" hangingPunct="1">
        <a:spcBef>
          <a:spcPct val="0"/>
        </a:spcBef>
        <a:spcAft>
          <a:spcPct val="0"/>
        </a:spcAft>
        <a:defRPr sz="4400" b="1">
          <a:solidFill>
            <a:srgbClr val="800080"/>
          </a:solidFill>
          <a:latin typeface="+mj-lt"/>
          <a:ea typeface="+mj-ea"/>
          <a:cs typeface="+mj-cs"/>
        </a:defRPr>
      </a:lvl1pPr>
      <a:lvl2pPr algn="ctr" rtl="0" eaLnBrk="1" fontAlgn="base" hangingPunct="1">
        <a:spcBef>
          <a:spcPct val="0"/>
        </a:spcBef>
        <a:spcAft>
          <a:spcPct val="0"/>
        </a:spcAft>
        <a:defRPr sz="4400" b="1">
          <a:solidFill>
            <a:srgbClr val="800080"/>
          </a:solidFill>
          <a:latin typeface="Andy" pitchFamily="66" charset="0"/>
        </a:defRPr>
      </a:lvl2pPr>
      <a:lvl3pPr algn="ctr" rtl="0" eaLnBrk="1" fontAlgn="base" hangingPunct="1">
        <a:spcBef>
          <a:spcPct val="0"/>
        </a:spcBef>
        <a:spcAft>
          <a:spcPct val="0"/>
        </a:spcAft>
        <a:defRPr sz="4400" b="1">
          <a:solidFill>
            <a:srgbClr val="800080"/>
          </a:solidFill>
          <a:latin typeface="Andy" pitchFamily="66" charset="0"/>
        </a:defRPr>
      </a:lvl3pPr>
      <a:lvl4pPr algn="ctr" rtl="0" eaLnBrk="1" fontAlgn="base" hangingPunct="1">
        <a:spcBef>
          <a:spcPct val="0"/>
        </a:spcBef>
        <a:spcAft>
          <a:spcPct val="0"/>
        </a:spcAft>
        <a:defRPr sz="4400" b="1">
          <a:solidFill>
            <a:srgbClr val="800080"/>
          </a:solidFill>
          <a:latin typeface="Andy" pitchFamily="66" charset="0"/>
        </a:defRPr>
      </a:lvl4pPr>
      <a:lvl5pPr algn="ctr" rtl="0" eaLnBrk="1" fontAlgn="base" hangingPunct="1">
        <a:spcBef>
          <a:spcPct val="0"/>
        </a:spcBef>
        <a:spcAft>
          <a:spcPct val="0"/>
        </a:spcAft>
        <a:defRPr sz="4400" b="1">
          <a:solidFill>
            <a:srgbClr val="800080"/>
          </a:solidFill>
          <a:latin typeface="Andy" pitchFamily="66" charset="0"/>
        </a:defRPr>
      </a:lvl5pPr>
      <a:lvl6pPr marL="457200" algn="ctr" rtl="0" eaLnBrk="1" fontAlgn="base" hangingPunct="1">
        <a:spcBef>
          <a:spcPct val="0"/>
        </a:spcBef>
        <a:spcAft>
          <a:spcPct val="0"/>
        </a:spcAft>
        <a:defRPr sz="4400" b="1">
          <a:solidFill>
            <a:srgbClr val="800080"/>
          </a:solidFill>
          <a:latin typeface="Andy" pitchFamily="66" charset="0"/>
        </a:defRPr>
      </a:lvl6pPr>
      <a:lvl7pPr marL="914400" algn="ctr" rtl="0" eaLnBrk="1" fontAlgn="base" hangingPunct="1">
        <a:spcBef>
          <a:spcPct val="0"/>
        </a:spcBef>
        <a:spcAft>
          <a:spcPct val="0"/>
        </a:spcAft>
        <a:defRPr sz="4400" b="1">
          <a:solidFill>
            <a:srgbClr val="800080"/>
          </a:solidFill>
          <a:latin typeface="Andy" pitchFamily="66" charset="0"/>
        </a:defRPr>
      </a:lvl7pPr>
      <a:lvl8pPr marL="1371600" algn="ctr" rtl="0" eaLnBrk="1" fontAlgn="base" hangingPunct="1">
        <a:spcBef>
          <a:spcPct val="0"/>
        </a:spcBef>
        <a:spcAft>
          <a:spcPct val="0"/>
        </a:spcAft>
        <a:defRPr sz="4400" b="1">
          <a:solidFill>
            <a:srgbClr val="800080"/>
          </a:solidFill>
          <a:latin typeface="Andy" pitchFamily="66" charset="0"/>
        </a:defRPr>
      </a:lvl8pPr>
      <a:lvl9pPr marL="1828800" algn="ctr" rtl="0" eaLnBrk="1" fontAlgn="base" hangingPunct="1">
        <a:spcBef>
          <a:spcPct val="0"/>
        </a:spcBef>
        <a:spcAft>
          <a:spcPct val="0"/>
        </a:spcAft>
        <a:defRPr sz="4400" b="1">
          <a:solidFill>
            <a:srgbClr val="800080"/>
          </a:solidFill>
          <a:latin typeface="Andy" pitchFamily="66" charset="0"/>
        </a:defRPr>
      </a:lvl9pPr>
    </p:titleStyle>
    <p:bodyStyle>
      <a:lvl1pPr marL="342900" indent="-342900" algn="l" rtl="0" eaLnBrk="1" fontAlgn="base" hangingPunct="1">
        <a:spcBef>
          <a:spcPct val="20000"/>
        </a:spcBef>
        <a:spcAft>
          <a:spcPct val="0"/>
        </a:spcAft>
        <a:buClr>
          <a:srgbClr val="CC0066"/>
        </a:buClr>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lr>
          <a:srgbClr val="CC0066"/>
        </a:buClr>
        <a:buChar char="–"/>
        <a:defRPr sz="2800">
          <a:solidFill>
            <a:schemeClr val="tx1"/>
          </a:solidFill>
          <a:latin typeface="+mn-lt"/>
        </a:defRPr>
      </a:lvl2pPr>
      <a:lvl3pPr marL="1143000" indent="-228600" algn="l" rtl="0" eaLnBrk="1" fontAlgn="base" hangingPunct="1">
        <a:spcBef>
          <a:spcPct val="20000"/>
        </a:spcBef>
        <a:spcAft>
          <a:spcPct val="0"/>
        </a:spcAft>
        <a:buClr>
          <a:srgbClr val="CC0066"/>
        </a:buClr>
        <a:buChar char="•"/>
        <a:defRPr sz="2400">
          <a:solidFill>
            <a:schemeClr val="tx1"/>
          </a:solidFill>
          <a:latin typeface="+mn-lt"/>
        </a:defRPr>
      </a:lvl3pPr>
      <a:lvl4pPr marL="1600200" indent="-228600" algn="l" rtl="0" eaLnBrk="1" fontAlgn="base" hangingPunct="1">
        <a:spcBef>
          <a:spcPct val="20000"/>
        </a:spcBef>
        <a:spcAft>
          <a:spcPct val="0"/>
        </a:spcAft>
        <a:buClr>
          <a:srgbClr val="CC0066"/>
        </a:buClr>
        <a:buChar char="–"/>
        <a:defRPr sz="2000">
          <a:solidFill>
            <a:schemeClr val="tx1"/>
          </a:solidFill>
          <a:latin typeface="+mn-lt"/>
        </a:defRPr>
      </a:lvl4pPr>
      <a:lvl5pPr marL="2057400" indent="-228600" algn="l" rtl="0" eaLnBrk="1" fontAlgn="base" hangingPunct="1">
        <a:spcBef>
          <a:spcPct val="20000"/>
        </a:spcBef>
        <a:spcAft>
          <a:spcPct val="0"/>
        </a:spcAft>
        <a:buClr>
          <a:srgbClr val="CC0066"/>
        </a:buClr>
        <a:buChar char="»"/>
        <a:defRPr sz="2000">
          <a:solidFill>
            <a:schemeClr val="tx1"/>
          </a:solidFill>
          <a:latin typeface="+mn-lt"/>
        </a:defRPr>
      </a:lvl5pPr>
      <a:lvl6pPr marL="2514600" indent="-228600" algn="l" rtl="0" eaLnBrk="1" fontAlgn="base" hangingPunct="1">
        <a:spcBef>
          <a:spcPct val="20000"/>
        </a:spcBef>
        <a:spcAft>
          <a:spcPct val="0"/>
        </a:spcAft>
        <a:buClr>
          <a:srgbClr val="CC0066"/>
        </a:buClr>
        <a:buChar char="»"/>
        <a:defRPr sz="2000">
          <a:solidFill>
            <a:schemeClr val="tx1"/>
          </a:solidFill>
          <a:latin typeface="+mn-lt"/>
        </a:defRPr>
      </a:lvl6pPr>
      <a:lvl7pPr marL="2971800" indent="-228600" algn="l" rtl="0" eaLnBrk="1" fontAlgn="base" hangingPunct="1">
        <a:spcBef>
          <a:spcPct val="20000"/>
        </a:spcBef>
        <a:spcAft>
          <a:spcPct val="0"/>
        </a:spcAft>
        <a:buClr>
          <a:srgbClr val="CC0066"/>
        </a:buClr>
        <a:buChar char="»"/>
        <a:defRPr sz="2000">
          <a:solidFill>
            <a:schemeClr val="tx1"/>
          </a:solidFill>
          <a:latin typeface="+mn-lt"/>
        </a:defRPr>
      </a:lvl7pPr>
      <a:lvl8pPr marL="3429000" indent="-228600" algn="l" rtl="0" eaLnBrk="1" fontAlgn="base" hangingPunct="1">
        <a:spcBef>
          <a:spcPct val="20000"/>
        </a:spcBef>
        <a:spcAft>
          <a:spcPct val="0"/>
        </a:spcAft>
        <a:buClr>
          <a:srgbClr val="CC0066"/>
        </a:buClr>
        <a:buChar char="»"/>
        <a:defRPr sz="2000">
          <a:solidFill>
            <a:schemeClr val="tx1"/>
          </a:solidFill>
          <a:latin typeface="+mn-lt"/>
        </a:defRPr>
      </a:lvl8pPr>
      <a:lvl9pPr marL="3886200" indent="-228600" algn="l" rtl="0" eaLnBrk="1" fontAlgn="base" hangingPunct="1">
        <a:spcBef>
          <a:spcPct val="20000"/>
        </a:spcBef>
        <a:spcAft>
          <a:spcPct val="0"/>
        </a:spcAft>
        <a:buClr>
          <a:srgbClr val="CC0066"/>
        </a:buClr>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www.brainybetty.com/"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p:txBody>
          <a:bodyPr/>
          <a:lstStyle/>
          <a:p>
            <a:r>
              <a:rPr lang="en-US" sz="8000" dirty="0" smtClean="0"/>
              <a:t>Poetry Project</a:t>
            </a:r>
            <a:endParaRPr lang="en-US" sz="8000" dirty="0"/>
          </a:p>
        </p:txBody>
      </p:sp>
      <p:sp>
        <p:nvSpPr>
          <p:cNvPr id="2051" name="Rectangle 3"/>
          <p:cNvSpPr>
            <a:spLocks noGrp="1" noChangeArrowheads="1"/>
          </p:cNvSpPr>
          <p:nvPr>
            <p:ph type="subTitle" idx="1"/>
          </p:nvPr>
        </p:nvSpPr>
        <p:spPr>
          <a:xfrm>
            <a:off x="1295400" y="4343400"/>
            <a:ext cx="6400800" cy="1752600"/>
          </a:xfrm>
        </p:spPr>
        <p:txBody>
          <a:bodyPr/>
          <a:lstStyle/>
          <a:p>
            <a:r>
              <a:rPr lang="en-US" b="0" dirty="0" smtClean="0"/>
              <a:t>Grade 10</a:t>
            </a:r>
          </a:p>
          <a:p>
            <a:r>
              <a:rPr lang="en-US" b="0" i="1" dirty="0" smtClean="0">
                <a:latin typeface="Lucida Calligraphy" pitchFamily="66" charset="0"/>
                <a:cs typeface="Aharoni" pitchFamily="2" charset="-79"/>
              </a:rPr>
              <a:t>(Interpretation and Presentation)</a:t>
            </a:r>
            <a:endParaRPr lang="en-US" b="0" i="1" dirty="0">
              <a:latin typeface="Lucida Calligraphy" pitchFamily="66" charset="0"/>
              <a:cs typeface="Aharoni" pitchFamily="2" charset="-79"/>
            </a:endParaRPr>
          </a:p>
        </p:txBody>
      </p:sp>
    </p:spTree>
  </p:cSld>
  <p:clrMapOvr>
    <a:masterClrMapping/>
  </p:clrMapOvr>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305800" cy="762000"/>
          </a:xfrm>
        </p:spPr>
        <p:txBody>
          <a:bodyPr/>
          <a:lstStyle/>
          <a:p>
            <a:r>
              <a:rPr lang="en-US" dirty="0" smtClean="0"/>
              <a:t>Final Requirements</a:t>
            </a:r>
            <a:endParaRPr lang="en-US" dirty="0"/>
          </a:p>
        </p:txBody>
      </p:sp>
      <p:sp>
        <p:nvSpPr>
          <p:cNvPr id="3" name="Content Placeholder 2"/>
          <p:cNvSpPr>
            <a:spLocks noGrp="1"/>
          </p:cNvSpPr>
          <p:nvPr>
            <p:ph idx="1"/>
          </p:nvPr>
        </p:nvSpPr>
        <p:spPr>
          <a:xfrm>
            <a:off x="457200" y="1295400"/>
            <a:ext cx="8305800" cy="4724400"/>
          </a:xfrm>
        </p:spPr>
        <p:txBody>
          <a:bodyPr/>
          <a:lstStyle/>
          <a:p>
            <a:r>
              <a:rPr lang="en-US" dirty="0" smtClean="0"/>
              <a:t>Meet deadlines and use time productively</a:t>
            </a:r>
          </a:p>
          <a:p>
            <a:pPr marL="0" indent="0">
              <a:buNone/>
            </a:pPr>
            <a:endParaRPr lang="en-US" dirty="0" smtClean="0"/>
          </a:p>
          <a:p>
            <a:r>
              <a:rPr lang="en-US" dirty="0" smtClean="0"/>
              <a:t>Do not bother anyone else while working!!</a:t>
            </a:r>
          </a:p>
          <a:p>
            <a:pPr marL="0" indent="0" algn="ctr">
              <a:buNone/>
            </a:pPr>
            <a:r>
              <a:rPr lang="en-US" dirty="0"/>
              <a:t>	</a:t>
            </a:r>
            <a:endParaRPr lang="en-US" dirty="0" smtClean="0"/>
          </a:p>
          <a:p>
            <a:pPr marL="0" indent="0" algn="ctr">
              <a:buNone/>
            </a:pPr>
            <a:r>
              <a:rPr lang="en-US" sz="2800" b="1" dirty="0" smtClean="0">
                <a:solidFill>
                  <a:srgbClr val="002060"/>
                </a:solidFill>
              </a:rPr>
              <a:t>~REALLY, THIS IS CRITICAL AND WILL BE VERY DIFFICULT FOR SOME OF YOU.  A LOSS OF POINTS WILL RESULT IF YOU EXHIBIT DISTRACTING/DISRUPTIVE BEHAVIORS!</a:t>
            </a:r>
          </a:p>
        </p:txBody>
      </p:sp>
      <p:sp>
        <p:nvSpPr>
          <p:cNvPr id="4" name="Date Placeholder 3"/>
          <p:cNvSpPr>
            <a:spLocks noGrp="1"/>
          </p:cNvSpPr>
          <p:nvPr>
            <p:ph type="dt" sz="half" idx="10"/>
          </p:nvPr>
        </p:nvSpPr>
        <p:spPr/>
        <p:txBody>
          <a:bodyPr/>
          <a:lstStyle/>
          <a:p>
            <a:fld id="{6BFA6B6B-ED8B-4097-A112-623F19C4C4B4}" type="datetime1">
              <a:rPr lang="en-US" smtClean="0"/>
              <a:pPr/>
              <a:t>3/11/2013</a:t>
            </a:fld>
            <a:endParaRPr lang="en-US"/>
          </a:p>
        </p:txBody>
      </p:sp>
      <p:sp>
        <p:nvSpPr>
          <p:cNvPr id="5" name="Footer Placeholder 4"/>
          <p:cNvSpPr>
            <a:spLocks noGrp="1"/>
          </p:cNvSpPr>
          <p:nvPr>
            <p:ph type="ftr" sz="quarter" idx="11"/>
          </p:nvPr>
        </p:nvSpPr>
        <p:spPr/>
        <p:txBody>
          <a:bodyPr/>
          <a:lstStyle/>
          <a:p>
            <a:r>
              <a:rPr lang="en-US" smtClean="0"/>
              <a:t>copyright www.brainybetty.com 2006 All Rights Reserved</a:t>
            </a:r>
            <a:endParaRPr lang="en-US"/>
          </a:p>
        </p:txBody>
      </p:sp>
      <p:sp>
        <p:nvSpPr>
          <p:cNvPr id="6" name="Slide Number Placeholder 5"/>
          <p:cNvSpPr>
            <a:spLocks noGrp="1"/>
          </p:cNvSpPr>
          <p:nvPr>
            <p:ph type="sldNum" sz="quarter" idx="12"/>
          </p:nvPr>
        </p:nvSpPr>
        <p:spPr/>
        <p:txBody>
          <a:bodyPr/>
          <a:lstStyle/>
          <a:p>
            <a:fld id="{3E157799-6644-46FC-8554-C2289B908889}" type="slidenum">
              <a:rPr lang="en-US" smtClean="0"/>
              <a:pPr/>
              <a:t>10</a:t>
            </a:fld>
            <a:endParaRPr lang="en-US"/>
          </a:p>
        </p:txBody>
      </p:sp>
    </p:spTree>
    <p:extLst>
      <p:ext uri="{BB962C8B-B14F-4D97-AF65-F5344CB8AC3E}">
        <p14:creationId xmlns:p14="http://schemas.microsoft.com/office/powerpoint/2010/main" val="2676955535"/>
      </p:ext>
    </p:extLst>
  </p:cSld>
  <p:clrMapOvr>
    <a:masterClrMapping/>
  </p:clrMapOvr>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 calcmode="lin" valueType="num">
                                      <p:cBhvr additive="base">
                                        <p:cTn id="23"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flipV="1">
            <a:off x="457200" y="510988"/>
            <a:ext cx="8305800" cy="327212"/>
          </a:xfrm>
        </p:spPr>
        <p:txBody>
          <a:bodyPr/>
          <a:lstStyle/>
          <a:p>
            <a:endParaRPr lang="en-US" dirty="0"/>
          </a:p>
        </p:txBody>
      </p:sp>
      <p:sp>
        <p:nvSpPr>
          <p:cNvPr id="3" name="Content Placeholder 2"/>
          <p:cNvSpPr>
            <a:spLocks noGrp="1"/>
          </p:cNvSpPr>
          <p:nvPr>
            <p:ph idx="1"/>
          </p:nvPr>
        </p:nvSpPr>
        <p:spPr>
          <a:xfrm>
            <a:off x="457200" y="990600"/>
            <a:ext cx="8305800" cy="5029200"/>
          </a:xfrm>
        </p:spPr>
        <p:txBody>
          <a:bodyPr/>
          <a:lstStyle/>
          <a:p>
            <a:r>
              <a:rPr lang="en-US" dirty="0" smtClean="0"/>
              <a:t>Save your presentation to a flash drive OR email it to Mrs. Flory prior to Tuesday, March 26.  (ONLY saving presentation to your school account is NOT effective as it will hold up the class presentations)</a:t>
            </a:r>
          </a:p>
          <a:p>
            <a:pPr marL="0" indent="0">
              <a:buNone/>
            </a:pPr>
            <a:endParaRPr lang="en-US" dirty="0" smtClean="0"/>
          </a:p>
          <a:p>
            <a:r>
              <a:rPr lang="en-US" dirty="0" smtClean="0"/>
              <a:t>Must turn in a printed hard copy of your presentation to Mrs. Flory on Tuesday as well.</a:t>
            </a:r>
          </a:p>
          <a:p>
            <a:endParaRPr lang="en-US" dirty="0"/>
          </a:p>
        </p:txBody>
      </p:sp>
      <p:sp>
        <p:nvSpPr>
          <p:cNvPr id="4" name="Date Placeholder 3"/>
          <p:cNvSpPr>
            <a:spLocks noGrp="1"/>
          </p:cNvSpPr>
          <p:nvPr>
            <p:ph type="dt" sz="half" idx="10"/>
          </p:nvPr>
        </p:nvSpPr>
        <p:spPr/>
        <p:txBody>
          <a:bodyPr/>
          <a:lstStyle/>
          <a:p>
            <a:fld id="{6BFA6B6B-ED8B-4097-A112-623F19C4C4B4}" type="datetime1">
              <a:rPr lang="en-US" smtClean="0"/>
              <a:pPr/>
              <a:t>3/11/2013</a:t>
            </a:fld>
            <a:endParaRPr lang="en-US"/>
          </a:p>
        </p:txBody>
      </p:sp>
      <p:sp>
        <p:nvSpPr>
          <p:cNvPr id="5" name="Footer Placeholder 4"/>
          <p:cNvSpPr>
            <a:spLocks noGrp="1"/>
          </p:cNvSpPr>
          <p:nvPr>
            <p:ph type="ftr" sz="quarter" idx="11"/>
          </p:nvPr>
        </p:nvSpPr>
        <p:spPr/>
        <p:txBody>
          <a:bodyPr/>
          <a:lstStyle/>
          <a:p>
            <a:r>
              <a:rPr lang="en-US" smtClean="0"/>
              <a:t>copyright www.brainybetty.com 2006 All Rights Reserved</a:t>
            </a:r>
            <a:endParaRPr lang="en-US"/>
          </a:p>
        </p:txBody>
      </p:sp>
      <p:sp>
        <p:nvSpPr>
          <p:cNvPr id="6" name="Slide Number Placeholder 5"/>
          <p:cNvSpPr>
            <a:spLocks noGrp="1"/>
          </p:cNvSpPr>
          <p:nvPr>
            <p:ph type="sldNum" sz="quarter" idx="12"/>
          </p:nvPr>
        </p:nvSpPr>
        <p:spPr/>
        <p:txBody>
          <a:bodyPr/>
          <a:lstStyle/>
          <a:p>
            <a:fld id="{3E157799-6644-46FC-8554-C2289B908889}" type="slidenum">
              <a:rPr lang="en-US" smtClean="0"/>
              <a:pPr/>
              <a:t>11</a:t>
            </a:fld>
            <a:endParaRPr lang="en-US"/>
          </a:p>
        </p:txBody>
      </p:sp>
    </p:spTree>
    <p:extLst>
      <p:ext uri="{BB962C8B-B14F-4D97-AF65-F5344CB8AC3E}">
        <p14:creationId xmlns:p14="http://schemas.microsoft.com/office/powerpoint/2010/main" val="4169366397"/>
      </p:ext>
    </p:extLst>
  </p:cSld>
  <p:clrMapOvr>
    <a:masterClrMapping/>
  </p:clrMapOvr>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18565"/>
            <a:ext cx="8305800" cy="753035"/>
          </a:xfrm>
        </p:spPr>
        <p:txBody>
          <a:bodyPr/>
          <a:lstStyle/>
          <a:p>
            <a:r>
              <a:rPr lang="en-US" sz="3600" dirty="0" smtClean="0"/>
              <a:t>Presentations…</a:t>
            </a:r>
            <a:endParaRPr lang="en-US" sz="3600" dirty="0"/>
          </a:p>
        </p:txBody>
      </p:sp>
      <p:sp>
        <p:nvSpPr>
          <p:cNvPr id="3" name="Content Placeholder 2"/>
          <p:cNvSpPr>
            <a:spLocks noGrp="1"/>
          </p:cNvSpPr>
          <p:nvPr>
            <p:ph idx="1"/>
          </p:nvPr>
        </p:nvSpPr>
        <p:spPr>
          <a:xfrm>
            <a:off x="457200" y="1295400"/>
            <a:ext cx="8305800" cy="5181600"/>
          </a:xfrm>
        </p:spPr>
        <p:txBody>
          <a:bodyPr/>
          <a:lstStyle/>
          <a:p>
            <a:r>
              <a:rPr lang="en-US" sz="2800" dirty="0" smtClean="0"/>
              <a:t>Will be evaluated as well</a:t>
            </a:r>
          </a:p>
          <a:p>
            <a:pPr marL="0" indent="0">
              <a:buNone/>
            </a:pPr>
            <a:endParaRPr lang="en-US" sz="2800" dirty="0" smtClean="0"/>
          </a:p>
          <a:p>
            <a:r>
              <a:rPr lang="en-US" sz="2800" dirty="0" smtClean="0"/>
              <a:t>Use your </a:t>
            </a:r>
            <a:r>
              <a:rPr lang="en-US" sz="2800" dirty="0" err="1" smtClean="0"/>
              <a:t>ppt</a:t>
            </a:r>
            <a:r>
              <a:rPr lang="en-US" sz="2800" dirty="0" smtClean="0"/>
              <a:t> as a guide</a:t>
            </a:r>
          </a:p>
          <a:p>
            <a:endParaRPr lang="en-US" sz="2800" dirty="0" smtClean="0"/>
          </a:p>
          <a:p>
            <a:r>
              <a:rPr lang="en-US" sz="2800" dirty="0" smtClean="0"/>
              <a:t>Practice, practice, practice prior to presenting – use strong public speaking skills!</a:t>
            </a:r>
          </a:p>
          <a:p>
            <a:pPr marL="0" indent="0">
              <a:buNone/>
            </a:pPr>
            <a:endParaRPr lang="en-US" sz="2800" dirty="0" smtClean="0"/>
          </a:p>
          <a:p>
            <a:pPr algn="ctr"/>
            <a:r>
              <a:rPr lang="en-US" sz="2800" dirty="0" smtClean="0"/>
              <a:t>Begin on Tuesday, March 25, and will be randomly selected so you need to be prepared – </a:t>
            </a:r>
            <a:r>
              <a:rPr lang="en-US" sz="4400" b="1" dirty="0" smtClean="0">
                <a:solidFill>
                  <a:srgbClr val="0000CC"/>
                </a:solidFill>
              </a:rPr>
              <a:t>NO EXCEPTIONS!!</a:t>
            </a:r>
            <a:endParaRPr lang="en-US" sz="4400" b="1" dirty="0">
              <a:solidFill>
                <a:srgbClr val="0000CC"/>
              </a:solidFill>
            </a:endParaRPr>
          </a:p>
        </p:txBody>
      </p:sp>
      <p:sp>
        <p:nvSpPr>
          <p:cNvPr id="4" name="Date Placeholder 3"/>
          <p:cNvSpPr>
            <a:spLocks noGrp="1"/>
          </p:cNvSpPr>
          <p:nvPr>
            <p:ph type="dt" sz="half" idx="10"/>
          </p:nvPr>
        </p:nvSpPr>
        <p:spPr/>
        <p:txBody>
          <a:bodyPr/>
          <a:lstStyle/>
          <a:p>
            <a:fld id="{6BFA6B6B-ED8B-4097-A112-623F19C4C4B4}" type="datetime1">
              <a:rPr lang="en-US" smtClean="0"/>
              <a:pPr/>
              <a:t>3/11/2013</a:t>
            </a:fld>
            <a:endParaRPr lang="en-US"/>
          </a:p>
        </p:txBody>
      </p:sp>
      <p:sp>
        <p:nvSpPr>
          <p:cNvPr id="5" name="Footer Placeholder 4"/>
          <p:cNvSpPr>
            <a:spLocks noGrp="1"/>
          </p:cNvSpPr>
          <p:nvPr>
            <p:ph type="ftr" sz="quarter" idx="11"/>
          </p:nvPr>
        </p:nvSpPr>
        <p:spPr/>
        <p:txBody>
          <a:bodyPr/>
          <a:lstStyle/>
          <a:p>
            <a:r>
              <a:rPr lang="en-US" smtClean="0"/>
              <a:t>copyright www.brainybetty.com 2006 All Rights Reserved</a:t>
            </a:r>
            <a:endParaRPr lang="en-US"/>
          </a:p>
        </p:txBody>
      </p:sp>
      <p:sp>
        <p:nvSpPr>
          <p:cNvPr id="6" name="Slide Number Placeholder 5"/>
          <p:cNvSpPr>
            <a:spLocks noGrp="1"/>
          </p:cNvSpPr>
          <p:nvPr>
            <p:ph type="sldNum" sz="quarter" idx="12"/>
          </p:nvPr>
        </p:nvSpPr>
        <p:spPr/>
        <p:txBody>
          <a:bodyPr/>
          <a:lstStyle/>
          <a:p>
            <a:fld id="{3E157799-6644-46FC-8554-C2289B908889}" type="slidenum">
              <a:rPr lang="en-US" smtClean="0"/>
              <a:pPr/>
              <a:t>12</a:t>
            </a:fld>
            <a:endParaRPr lang="en-US"/>
          </a:p>
        </p:txBody>
      </p:sp>
    </p:spTree>
    <p:extLst>
      <p:ext uri="{BB962C8B-B14F-4D97-AF65-F5344CB8AC3E}">
        <p14:creationId xmlns:p14="http://schemas.microsoft.com/office/powerpoint/2010/main" val="3060935995"/>
      </p:ext>
    </p:extLst>
  </p:cSld>
  <p:clrMapOvr>
    <a:masterClrMapping/>
  </p:clrMapOvr>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anim calcmode="lin" valueType="num">
                                      <p:cBhvr additive="base">
                                        <p:cTn id="25"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783F3811-74A8-403E-A7D9-13F287223EA6}" type="datetime1">
              <a:rPr lang="en-US"/>
              <a:pPr/>
              <a:t>3/11/2013</a:t>
            </a:fld>
            <a:endParaRPr lang="en-US"/>
          </a:p>
        </p:txBody>
      </p:sp>
      <p:sp>
        <p:nvSpPr>
          <p:cNvPr id="5" name="Footer Placeholder 4"/>
          <p:cNvSpPr>
            <a:spLocks noGrp="1"/>
          </p:cNvSpPr>
          <p:nvPr>
            <p:ph type="ftr" sz="quarter" idx="11"/>
          </p:nvPr>
        </p:nvSpPr>
        <p:spPr/>
        <p:txBody>
          <a:bodyPr/>
          <a:lstStyle/>
          <a:p>
            <a:r>
              <a:rPr lang="en-US"/>
              <a:t>copyright www.brainybetty.com 2006 All Rights Reserved</a:t>
            </a:r>
          </a:p>
        </p:txBody>
      </p:sp>
      <p:sp>
        <p:nvSpPr>
          <p:cNvPr id="6" name="Slide Number Placeholder 5"/>
          <p:cNvSpPr>
            <a:spLocks noGrp="1"/>
          </p:cNvSpPr>
          <p:nvPr>
            <p:ph type="sldNum" sz="quarter" idx="12"/>
          </p:nvPr>
        </p:nvSpPr>
        <p:spPr/>
        <p:txBody>
          <a:bodyPr/>
          <a:lstStyle/>
          <a:p>
            <a:fld id="{71FBC7DE-8489-45CB-90C4-605618C4926F}" type="slidenum">
              <a:rPr lang="en-US"/>
              <a:pPr/>
              <a:t>2</a:t>
            </a:fld>
            <a:endParaRPr lang="en-US"/>
          </a:p>
        </p:txBody>
      </p:sp>
      <p:sp>
        <p:nvSpPr>
          <p:cNvPr id="4098" name="Rectangle 2"/>
          <p:cNvSpPr>
            <a:spLocks noGrp="1" noChangeArrowheads="1"/>
          </p:cNvSpPr>
          <p:nvPr>
            <p:ph type="title"/>
          </p:nvPr>
        </p:nvSpPr>
        <p:spPr>
          <a:xfrm>
            <a:off x="457200" y="887506"/>
            <a:ext cx="8305800" cy="636494"/>
          </a:xfrm>
        </p:spPr>
        <p:txBody>
          <a:bodyPr/>
          <a:lstStyle/>
          <a:p>
            <a:r>
              <a:rPr lang="en-US" dirty="0" smtClean="0"/>
              <a:t>Presentation Basics</a:t>
            </a:r>
            <a:endParaRPr lang="en-US" dirty="0"/>
          </a:p>
        </p:txBody>
      </p:sp>
      <p:sp>
        <p:nvSpPr>
          <p:cNvPr id="4099" name="Rectangle 3"/>
          <p:cNvSpPr>
            <a:spLocks noGrp="1" noChangeArrowheads="1"/>
          </p:cNvSpPr>
          <p:nvPr>
            <p:ph type="body" idx="1"/>
          </p:nvPr>
        </p:nvSpPr>
        <p:spPr>
          <a:xfrm>
            <a:off x="457200" y="1600200"/>
            <a:ext cx="8229600" cy="4648200"/>
          </a:xfrm>
        </p:spPr>
        <p:txBody>
          <a:bodyPr/>
          <a:lstStyle/>
          <a:p>
            <a:r>
              <a:rPr lang="en-US" dirty="0" smtClean="0"/>
              <a:t>Select a poem from one of these three resources:</a:t>
            </a:r>
          </a:p>
          <a:p>
            <a:pPr marL="0" indent="0">
              <a:buNone/>
            </a:pPr>
            <a:r>
              <a:rPr lang="en-US" dirty="0"/>
              <a:t>	</a:t>
            </a:r>
            <a:r>
              <a:rPr lang="en-US" dirty="0" smtClean="0"/>
              <a:t>~(HOLT) </a:t>
            </a:r>
            <a:r>
              <a:rPr lang="en-US" i="1" dirty="0" smtClean="0"/>
              <a:t>Literature and Language Arts</a:t>
            </a:r>
          </a:p>
          <a:p>
            <a:pPr marL="0" indent="0">
              <a:buNone/>
            </a:pPr>
            <a:r>
              <a:rPr lang="en-US" dirty="0"/>
              <a:t>	</a:t>
            </a:r>
            <a:r>
              <a:rPr lang="en-US" dirty="0" smtClean="0"/>
              <a:t>	</a:t>
            </a:r>
            <a:r>
              <a:rPr lang="en-US" b="1" dirty="0" smtClean="0"/>
              <a:t>~</a:t>
            </a:r>
            <a:r>
              <a:rPr lang="en-US" b="1" dirty="0" smtClean="0">
                <a:solidFill>
                  <a:schemeClr val="accent5">
                    <a:lumMod val="50000"/>
                  </a:schemeClr>
                </a:solidFill>
                <a:latin typeface="Lucida Calligraphy" pitchFamily="66" charset="0"/>
              </a:rPr>
              <a:t>Fourth Course </a:t>
            </a:r>
            <a:r>
              <a:rPr lang="en-US" b="1" dirty="0" smtClean="0">
                <a:solidFill>
                  <a:schemeClr val="accent5">
                    <a:lumMod val="50000"/>
                  </a:schemeClr>
                </a:solidFill>
              </a:rPr>
              <a:t>(10)</a:t>
            </a:r>
          </a:p>
          <a:p>
            <a:pPr marL="0" indent="0">
              <a:buNone/>
            </a:pPr>
            <a:r>
              <a:rPr lang="en-US" b="1" dirty="0"/>
              <a:t>	</a:t>
            </a:r>
            <a:r>
              <a:rPr lang="en-US" b="1" dirty="0" smtClean="0"/>
              <a:t>	~</a:t>
            </a:r>
            <a:r>
              <a:rPr lang="en-US" b="1" dirty="0" smtClean="0">
                <a:solidFill>
                  <a:schemeClr val="accent2">
                    <a:lumMod val="75000"/>
                  </a:schemeClr>
                </a:solidFill>
                <a:latin typeface="Lucida Calligraphy" pitchFamily="66" charset="0"/>
              </a:rPr>
              <a:t>Third Course </a:t>
            </a:r>
            <a:r>
              <a:rPr lang="en-US" b="1" dirty="0" smtClean="0">
                <a:solidFill>
                  <a:srgbClr val="000066"/>
                </a:solidFill>
              </a:rPr>
              <a:t>(9)</a:t>
            </a:r>
          </a:p>
          <a:p>
            <a:pPr marL="0" indent="0">
              <a:buNone/>
            </a:pPr>
            <a:endParaRPr lang="en-US" dirty="0" smtClean="0"/>
          </a:p>
          <a:p>
            <a:pPr marL="0" indent="0">
              <a:buNone/>
            </a:pPr>
            <a:r>
              <a:rPr lang="en-US" dirty="0"/>
              <a:t>	</a:t>
            </a:r>
            <a:r>
              <a:rPr lang="en-US" dirty="0" smtClean="0"/>
              <a:t>~(McDougal-</a:t>
            </a:r>
            <a:r>
              <a:rPr lang="en-US" dirty="0" err="1" smtClean="0"/>
              <a:t>Littell</a:t>
            </a:r>
            <a:r>
              <a:rPr lang="en-US" dirty="0" smtClean="0"/>
              <a:t>) </a:t>
            </a:r>
            <a:r>
              <a:rPr lang="en-US" b="1" i="1" dirty="0" smtClean="0">
                <a:solidFill>
                  <a:srgbClr val="669900"/>
                </a:solidFill>
              </a:rPr>
              <a:t>The Language of	                                Literature (10)</a:t>
            </a:r>
            <a:endParaRPr lang="en-US" b="1" i="1" dirty="0">
              <a:solidFill>
                <a:srgbClr val="669900"/>
              </a:solidFill>
            </a:endParaRPr>
          </a:p>
        </p:txBody>
      </p:sp>
    </p:spTree>
  </p:cSld>
  <p:clrMapOvr>
    <a:masterClrMapping/>
  </p:clrMapOvr>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099">
                                            <p:txEl>
                                              <p:pRg st="0" end="0"/>
                                            </p:txEl>
                                          </p:spTgt>
                                        </p:tgtEl>
                                        <p:attrNameLst>
                                          <p:attrName>style.visibility</p:attrName>
                                        </p:attrNameLst>
                                      </p:cBhvr>
                                      <p:to>
                                        <p:strVal val="visible"/>
                                      </p:to>
                                    </p:set>
                                    <p:anim calcmode="lin" valueType="num">
                                      <p:cBhvr additive="base">
                                        <p:cTn id="7" dur="500" fill="hold"/>
                                        <p:tgtEl>
                                          <p:spTgt spid="4099">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09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099">
                                            <p:txEl>
                                              <p:pRg st="1" end="1"/>
                                            </p:txEl>
                                          </p:spTgt>
                                        </p:tgtEl>
                                        <p:attrNameLst>
                                          <p:attrName>style.visibility</p:attrName>
                                        </p:attrNameLst>
                                      </p:cBhvr>
                                      <p:to>
                                        <p:strVal val="visible"/>
                                      </p:to>
                                    </p:set>
                                    <p:anim calcmode="lin" valueType="num">
                                      <p:cBhvr additive="base">
                                        <p:cTn id="13" dur="500" fill="hold"/>
                                        <p:tgtEl>
                                          <p:spTgt spid="4099">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099">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4099">
                                            <p:txEl>
                                              <p:pRg st="2" end="2"/>
                                            </p:txEl>
                                          </p:spTgt>
                                        </p:tgtEl>
                                        <p:attrNameLst>
                                          <p:attrName>style.visibility</p:attrName>
                                        </p:attrNameLst>
                                      </p:cBhvr>
                                      <p:to>
                                        <p:strVal val="visible"/>
                                      </p:to>
                                    </p:set>
                                    <p:anim calcmode="lin" valueType="num">
                                      <p:cBhvr additive="base">
                                        <p:cTn id="19" dur="500" fill="hold"/>
                                        <p:tgtEl>
                                          <p:spTgt spid="4099">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099">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4099">
                                            <p:txEl>
                                              <p:pRg st="3" end="3"/>
                                            </p:txEl>
                                          </p:spTgt>
                                        </p:tgtEl>
                                        <p:attrNameLst>
                                          <p:attrName>style.visibility</p:attrName>
                                        </p:attrNameLst>
                                      </p:cBhvr>
                                      <p:to>
                                        <p:strVal val="visible"/>
                                      </p:to>
                                    </p:set>
                                    <p:anim calcmode="lin" valueType="num">
                                      <p:cBhvr additive="base">
                                        <p:cTn id="25" dur="500" fill="hold"/>
                                        <p:tgtEl>
                                          <p:spTgt spid="4099">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099">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4099">
                                            <p:txEl>
                                              <p:pRg st="5" end="5"/>
                                            </p:txEl>
                                          </p:spTgt>
                                        </p:tgtEl>
                                        <p:attrNameLst>
                                          <p:attrName>style.visibility</p:attrName>
                                        </p:attrNameLst>
                                      </p:cBhvr>
                                      <p:to>
                                        <p:strVal val="visible"/>
                                      </p:to>
                                    </p:set>
                                    <p:anim calcmode="lin" valueType="num">
                                      <p:cBhvr additive="base">
                                        <p:cTn id="31" dur="500" fill="hold"/>
                                        <p:tgtEl>
                                          <p:spTgt spid="4099">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099">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9"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457200"/>
            <a:ext cx="8305800" cy="762000"/>
          </a:xfrm>
        </p:spPr>
        <p:txBody>
          <a:bodyPr/>
          <a:lstStyle/>
          <a:p>
            <a:r>
              <a:rPr lang="en-US" sz="3600" dirty="0" smtClean="0"/>
              <a:t>Presentation</a:t>
            </a:r>
            <a:endParaRPr lang="en-US" sz="3600" dirty="0"/>
          </a:p>
        </p:txBody>
      </p:sp>
      <p:sp>
        <p:nvSpPr>
          <p:cNvPr id="3" name="Content Placeholder 2"/>
          <p:cNvSpPr>
            <a:spLocks noGrp="1"/>
          </p:cNvSpPr>
          <p:nvPr>
            <p:ph idx="1"/>
          </p:nvPr>
        </p:nvSpPr>
        <p:spPr>
          <a:xfrm>
            <a:off x="457200" y="1143000"/>
            <a:ext cx="8305800" cy="5486400"/>
          </a:xfrm>
        </p:spPr>
        <p:txBody>
          <a:bodyPr/>
          <a:lstStyle/>
          <a:p>
            <a:r>
              <a:rPr lang="en-US" sz="2800" dirty="0" err="1" smtClean="0"/>
              <a:t>Powerpoint</a:t>
            </a:r>
            <a:r>
              <a:rPr lang="en-US" sz="2800" dirty="0" smtClean="0"/>
              <a:t> presentation (visual)</a:t>
            </a:r>
          </a:p>
          <a:p>
            <a:r>
              <a:rPr lang="en-US" sz="2800" dirty="0" smtClean="0"/>
              <a:t>Oral presentation of </a:t>
            </a:r>
            <a:r>
              <a:rPr lang="en-US" sz="2800" dirty="0" err="1" smtClean="0"/>
              <a:t>powerpoint</a:t>
            </a:r>
            <a:endParaRPr lang="en-US" sz="2800" dirty="0" smtClean="0"/>
          </a:p>
          <a:p>
            <a:r>
              <a:rPr lang="en-US" sz="2800" dirty="0" smtClean="0"/>
              <a:t>Minimum </a:t>
            </a:r>
            <a:r>
              <a:rPr lang="en-US" sz="2800" smtClean="0"/>
              <a:t>slide requirement (10)</a:t>
            </a:r>
            <a:endParaRPr lang="en-US" sz="2800" dirty="0" smtClean="0"/>
          </a:p>
          <a:p>
            <a:r>
              <a:rPr lang="en-US" sz="2800" dirty="0" smtClean="0"/>
              <a:t>Above and beyond elements</a:t>
            </a:r>
          </a:p>
          <a:p>
            <a:r>
              <a:rPr lang="en-US" sz="2800" dirty="0" smtClean="0"/>
              <a:t>Clear understanding of your poem and the poetic analysis (including poetic elements)</a:t>
            </a:r>
          </a:p>
          <a:p>
            <a:r>
              <a:rPr lang="en-US" sz="2800" dirty="0" smtClean="0"/>
              <a:t>Strong oral presenting skills</a:t>
            </a:r>
          </a:p>
          <a:p>
            <a:r>
              <a:rPr lang="en-US" sz="2800" dirty="0" smtClean="0"/>
              <a:t>Assignment completed/presented </a:t>
            </a:r>
            <a:r>
              <a:rPr lang="en-US" sz="2800" b="1" u="sng" dirty="0" smtClean="0">
                <a:solidFill>
                  <a:srgbClr val="FF0000"/>
                </a:solidFill>
              </a:rPr>
              <a:t>ON TIME!!! </a:t>
            </a:r>
            <a:r>
              <a:rPr lang="en-US" sz="2800" dirty="0" smtClean="0"/>
              <a:t>                          			</a:t>
            </a:r>
            <a:r>
              <a:rPr lang="en-US" sz="2800" b="1" u="sng" dirty="0" smtClean="0">
                <a:solidFill>
                  <a:schemeClr val="accent6">
                    <a:lumMod val="75000"/>
                  </a:schemeClr>
                </a:solidFill>
              </a:rPr>
              <a:t>No</a:t>
            </a:r>
            <a:r>
              <a:rPr lang="en-US" sz="2800" b="1" dirty="0" smtClean="0">
                <a:solidFill>
                  <a:schemeClr val="accent6">
                    <a:lumMod val="75000"/>
                  </a:schemeClr>
                </a:solidFill>
              </a:rPr>
              <a:t> exceptions!</a:t>
            </a:r>
            <a:endParaRPr lang="en-US" sz="2800" b="1" dirty="0">
              <a:solidFill>
                <a:schemeClr val="accent6">
                  <a:lumMod val="75000"/>
                </a:schemeClr>
              </a:solidFill>
            </a:endParaRPr>
          </a:p>
        </p:txBody>
      </p:sp>
      <p:sp>
        <p:nvSpPr>
          <p:cNvPr id="4" name="Date Placeholder 3"/>
          <p:cNvSpPr>
            <a:spLocks noGrp="1"/>
          </p:cNvSpPr>
          <p:nvPr>
            <p:ph type="dt" sz="half" idx="10"/>
          </p:nvPr>
        </p:nvSpPr>
        <p:spPr/>
        <p:txBody>
          <a:bodyPr/>
          <a:lstStyle/>
          <a:p>
            <a:fld id="{6BFA6B6B-ED8B-4097-A112-623F19C4C4B4}" type="datetime1">
              <a:rPr lang="en-US" smtClean="0"/>
              <a:pPr/>
              <a:t>3/11/2013</a:t>
            </a:fld>
            <a:endParaRPr lang="en-US"/>
          </a:p>
        </p:txBody>
      </p:sp>
      <p:sp>
        <p:nvSpPr>
          <p:cNvPr id="5" name="Footer Placeholder 4"/>
          <p:cNvSpPr>
            <a:spLocks noGrp="1"/>
          </p:cNvSpPr>
          <p:nvPr>
            <p:ph type="ftr" sz="quarter" idx="11"/>
          </p:nvPr>
        </p:nvSpPr>
        <p:spPr/>
        <p:txBody>
          <a:bodyPr/>
          <a:lstStyle/>
          <a:p>
            <a:r>
              <a:rPr lang="en-US" smtClean="0"/>
              <a:t>copyright www.brainybetty.com 2006 All Rights Reserved</a:t>
            </a:r>
            <a:endParaRPr lang="en-US"/>
          </a:p>
        </p:txBody>
      </p:sp>
      <p:sp>
        <p:nvSpPr>
          <p:cNvPr id="6" name="Slide Number Placeholder 5"/>
          <p:cNvSpPr>
            <a:spLocks noGrp="1"/>
          </p:cNvSpPr>
          <p:nvPr>
            <p:ph type="sldNum" sz="quarter" idx="12"/>
          </p:nvPr>
        </p:nvSpPr>
        <p:spPr/>
        <p:txBody>
          <a:bodyPr/>
          <a:lstStyle/>
          <a:p>
            <a:fld id="{3E157799-6644-46FC-8554-C2289B908889}" type="slidenum">
              <a:rPr lang="en-US" smtClean="0"/>
              <a:pPr/>
              <a:t>3</a:t>
            </a:fld>
            <a:endParaRPr lang="en-US"/>
          </a:p>
        </p:txBody>
      </p:sp>
    </p:spTree>
    <p:extLst>
      <p:ext uri="{BB962C8B-B14F-4D97-AF65-F5344CB8AC3E}">
        <p14:creationId xmlns:p14="http://schemas.microsoft.com/office/powerpoint/2010/main" val="1071009198"/>
      </p:ext>
    </p:extLst>
  </p:cSld>
  <p:clrMapOvr>
    <a:masterClrMapping/>
  </p:clrMapOvr>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726141"/>
            <a:ext cx="8305800" cy="950259"/>
          </a:xfrm>
        </p:spPr>
        <p:txBody>
          <a:bodyPr/>
          <a:lstStyle/>
          <a:p>
            <a:r>
              <a:rPr lang="en-US" sz="3200" dirty="0" smtClean="0"/>
              <a:t>What to include…</a:t>
            </a:r>
            <a:endParaRPr lang="en-US" sz="3200" dirty="0"/>
          </a:p>
        </p:txBody>
      </p:sp>
      <p:sp>
        <p:nvSpPr>
          <p:cNvPr id="3" name="Content Placeholder 2"/>
          <p:cNvSpPr>
            <a:spLocks noGrp="1"/>
          </p:cNvSpPr>
          <p:nvPr>
            <p:ph idx="1"/>
          </p:nvPr>
        </p:nvSpPr>
        <p:spPr>
          <a:xfrm>
            <a:off x="457200" y="1371600"/>
            <a:ext cx="8305800" cy="5029200"/>
          </a:xfrm>
        </p:spPr>
        <p:txBody>
          <a:bodyPr/>
          <a:lstStyle/>
          <a:p>
            <a:r>
              <a:rPr lang="en-US" sz="2800" b="1" dirty="0" smtClean="0"/>
              <a:t>1 Intro Slide </a:t>
            </a:r>
            <a:r>
              <a:rPr lang="en-US" sz="2800" dirty="0" smtClean="0"/>
              <a:t>– assignment and your information</a:t>
            </a:r>
          </a:p>
          <a:p>
            <a:r>
              <a:rPr lang="en-US" sz="2800" b="1" dirty="0" smtClean="0"/>
              <a:t>1 Title Slide</a:t>
            </a:r>
          </a:p>
          <a:p>
            <a:pPr marL="0" indent="0">
              <a:buNone/>
            </a:pPr>
            <a:r>
              <a:rPr lang="en-US" sz="2800" dirty="0" smtClean="0"/>
              <a:t>         ~must also include form and structure (</a:t>
            </a:r>
            <a:r>
              <a:rPr lang="en-US" sz="2800" i="1" dirty="0" smtClean="0"/>
              <a:t>i.e. 	  ballad, free verse, etc.)</a:t>
            </a:r>
          </a:p>
          <a:p>
            <a:pPr marL="0" indent="0">
              <a:buNone/>
            </a:pPr>
            <a:r>
              <a:rPr lang="en-US" sz="2800" dirty="0" smtClean="0"/>
              <a:t>     </a:t>
            </a:r>
          </a:p>
          <a:p>
            <a:r>
              <a:rPr lang="en-US" sz="2800" b="1" dirty="0" smtClean="0"/>
              <a:t> 1 (+) Poem slide(s) </a:t>
            </a:r>
            <a:r>
              <a:rPr lang="en-US" sz="2800" dirty="0" smtClean="0"/>
              <a:t>– complete poem text  </a:t>
            </a:r>
          </a:p>
          <a:p>
            <a:pPr marL="0" indent="0">
              <a:buNone/>
            </a:pPr>
            <a:r>
              <a:rPr lang="en-US" sz="2800" dirty="0"/>
              <a:t>	</a:t>
            </a:r>
            <a:endParaRPr lang="en-US" sz="2800" dirty="0" smtClean="0"/>
          </a:p>
          <a:p>
            <a:r>
              <a:rPr lang="en-US" sz="2800" b="1" dirty="0" smtClean="0"/>
              <a:t>1 (+) Author Slide(s) </a:t>
            </a:r>
            <a:r>
              <a:rPr lang="en-US" sz="2800" dirty="0" smtClean="0"/>
              <a:t>– background + at least four Interesting facts about the author </a:t>
            </a:r>
            <a:endParaRPr lang="en-US" sz="2800" b="1" u="sng" dirty="0" smtClean="0">
              <a:solidFill>
                <a:srgbClr val="FF0000"/>
              </a:solidFill>
            </a:endParaRPr>
          </a:p>
          <a:p>
            <a:pPr marL="0" indent="0" algn="ctr">
              <a:buNone/>
            </a:pPr>
            <a:r>
              <a:rPr lang="en-US" sz="2800" b="1" dirty="0" smtClean="0">
                <a:solidFill>
                  <a:srgbClr val="FF0000"/>
                </a:solidFill>
              </a:rPr>
              <a:t>	</a:t>
            </a:r>
            <a:r>
              <a:rPr lang="en-US" sz="2800" b="1" i="1" dirty="0" smtClean="0">
                <a:solidFill>
                  <a:srgbClr val="FF0000"/>
                </a:solidFill>
              </a:rPr>
              <a:t>~must also include a picture of author</a:t>
            </a:r>
            <a:endParaRPr lang="en-US" sz="2800" i="1" dirty="0" smtClean="0"/>
          </a:p>
          <a:p>
            <a:pPr marL="0" indent="0">
              <a:buNone/>
            </a:pPr>
            <a:endParaRPr lang="en-US" sz="2800" dirty="0"/>
          </a:p>
        </p:txBody>
      </p:sp>
      <p:sp>
        <p:nvSpPr>
          <p:cNvPr id="4" name="Date Placeholder 3"/>
          <p:cNvSpPr>
            <a:spLocks noGrp="1"/>
          </p:cNvSpPr>
          <p:nvPr>
            <p:ph type="dt" sz="half" idx="10"/>
          </p:nvPr>
        </p:nvSpPr>
        <p:spPr/>
        <p:txBody>
          <a:bodyPr/>
          <a:lstStyle/>
          <a:p>
            <a:fld id="{6BFA6B6B-ED8B-4097-A112-623F19C4C4B4}" type="datetime1">
              <a:rPr lang="en-US" smtClean="0"/>
              <a:pPr/>
              <a:t>3/11/2013</a:t>
            </a:fld>
            <a:endParaRPr lang="en-US"/>
          </a:p>
        </p:txBody>
      </p:sp>
      <p:sp>
        <p:nvSpPr>
          <p:cNvPr id="5" name="Footer Placeholder 4"/>
          <p:cNvSpPr>
            <a:spLocks noGrp="1"/>
          </p:cNvSpPr>
          <p:nvPr>
            <p:ph type="ftr" sz="quarter" idx="11"/>
          </p:nvPr>
        </p:nvSpPr>
        <p:spPr/>
        <p:txBody>
          <a:bodyPr/>
          <a:lstStyle/>
          <a:p>
            <a:r>
              <a:rPr lang="en-US" smtClean="0"/>
              <a:t>copyright www.brainybetty.com 2006 All Rights Reserved</a:t>
            </a:r>
            <a:endParaRPr lang="en-US"/>
          </a:p>
        </p:txBody>
      </p:sp>
      <p:sp>
        <p:nvSpPr>
          <p:cNvPr id="6" name="Slide Number Placeholder 5"/>
          <p:cNvSpPr>
            <a:spLocks noGrp="1"/>
          </p:cNvSpPr>
          <p:nvPr>
            <p:ph type="sldNum" sz="quarter" idx="12"/>
          </p:nvPr>
        </p:nvSpPr>
        <p:spPr/>
        <p:txBody>
          <a:bodyPr/>
          <a:lstStyle/>
          <a:p>
            <a:fld id="{3E157799-6644-46FC-8554-C2289B908889}" type="slidenum">
              <a:rPr lang="en-US" smtClean="0"/>
              <a:pPr/>
              <a:t>4</a:t>
            </a:fld>
            <a:endParaRPr lang="en-US"/>
          </a:p>
        </p:txBody>
      </p:sp>
    </p:spTree>
    <p:extLst>
      <p:ext uri="{BB962C8B-B14F-4D97-AF65-F5344CB8AC3E}">
        <p14:creationId xmlns:p14="http://schemas.microsoft.com/office/powerpoint/2010/main" val="2959012492"/>
      </p:ext>
    </p:extLst>
  </p:cSld>
  <p:clrMapOvr>
    <a:masterClrMapping/>
  </p:clrMapOvr>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 calcmode="lin" valueType="num">
                                      <p:cBhvr additive="base">
                                        <p:cTn id="23"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nodeType="clickEffect">
                                  <p:stCondLst>
                                    <p:cond delay="0"/>
                                  </p:stCondLst>
                                  <p:childTnLst>
                                    <p:set>
                                      <p:cBhvr>
                                        <p:cTn id="28" dur="1" fill="hold">
                                          <p:stCondLst>
                                            <p:cond delay="0"/>
                                          </p:stCondLst>
                                        </p:cTn>
                                        <p:tgtEl>
                                          <p:spTgt spid="3">
                                            <p:txEl>
                                              <p:pRg st="6" end="6"/>
                                            </p:txEl>
                                          </p:spTgt>
                                        </p:tgtEl>
                                        <p:attrNameLst>
                                          <p:attrName>style.visibility</p:attrName>
                                        </p:attrNameLst>
                                      </p:cBhvr>
                                      <p:to>
                                        <p:strVal val="visible"/>
                                      </p:to>
                                    </p:set>
                                    <p:anim calcmode="lin" valueType="num">
                                      <p:cBhvr additive="base">
                                        <p:cTn id="29"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
                                            <p:txEl>
                                              <p:pRg st="6" end="6"/>
                                            </p:txEl>
                                          </p:spTgt>
                                        </p:tgtEl>
                                        <p:attrNameLst>
                                          <p:attrName>ppt_y</p:attrName>
                                        </p:attrNameLst>
                                      </p:cBhvr>
                                      <p:tavLst>
                                        <p:tav tm="0">
                                          <p:val>
                                            <p:strVal val="1+#ppt_h/2"/>
                                          </p:val>
                                        </p:tav>
                                        <p:tav tm="100000">
                                          <p:val>
                                            <p:strVal val="#ppt_y"/>
                                          </p:val>
                                        </p:tav>
                                      </p:tavLst>
                                    </p:anim>
                                  </p:childTnLst>
                                </p:cTn>
                              </p:par>
                              <p:par>
                                <p:cTn id="31" presetID="26" presetClass="entr" presetSubtype="0" fill="hold" nodeType="withEffect">
                                  <p:stCondLst>
                                    <p:cond delay="0"/>
                                  </p:stCondLst>
                                  <p:childTnLst>
                                    <p:set>
                                      <p:cBhvr>
                                        <p:cTn id="32" dur="1" fill="hold">
                                          <p:stCondLst>
                                            <p:cond delay="0"/>
                                          </p:stCondLst>
                                        </p:cTn>
                                        <p:tgtEl>
                                          <p:spTgt spid="3">
                                            <p:txEl>
                                              <p:pRg st="7" end="7"/>
                                            </p:txEl>
                                          </p:spTgt>
                                        </p:tgtEl>
                                        <p:attrNameLst>
                                          <p:attrName>style.visibility</p:attrName>
                                        </p:attrNameLst>
                                      </p:cBhvr>
                                      <p:to>
                                        <p:strVal val="visible"/>
                                      </p:to>
                                    </p:set>
                                    <p:animEffect transition="in" filter="wipe(down)">
                                      <p:cBhvr>
                                        <p:cTn id="33" dur="580">
                                          <p:stCondLst>
                                            <p:cond delay="0"/>
                                          </p:stCondLst>
                                        </p:cTn>
                                        <p:tgtEl>
                                          <p:spTgt spid="3">
                                            <p:txEl>
                                              <p:pRg st="7" end="7"/>
                                            </p:txEl>
                                          </p:spTgt>
                                        </p:tgtEl>
                                      </p:cBhvr>
                                    </p:animEffect>
                                    <p:anim calcmode="lin" valueType="num">
                                      <p:cBhvr>
                                        <p:cTn id="34" dur="1822" tmFilter="0,0; 0.14,0.36; 0.43,0.73; 0.71,0.91; 1.0,1.0">
                                          <p:stCondLst>
                                            <p:cond delay="0"/>
                                          </p:stCondLst>
                                        </p:cTn>
                                        <p:tgtEl>
                                          <p:spTgt spid="3">
                                            <p:txEl>
                                              <p:pRg st="7" end="7"/>
                                            </p:txEl>
                                          </p:spTgt>
                                        </p:tgtEl>
                                        <p:attrNameLst>
                                          <p:attrName>ppt_x</p:attrName>
                                        </p:attrNameLst>
                                      </p:cBhvr>
                                      <p:tavLst>
                                        <p:tav tm="0">
                                          <p:val>
                                            <p:strVal val="#ppt_x-0.25"/>
                                          </p:val>
                                        </p:tav>
                                        <p:tav tm="100000">
                                          <p:val>
                                            <p:strVal val="#ppt_x"/>
                                          </p:val>
                                        </p:tav>
                                      </p:tavLst>
                                    </p:anim>
                                    <p:anim calcmode="lin" valueType="num">
                                      <p:cBhvr>
                                        <p:cTn id="35" dur="664" tmFilter="0.0,0.0; 0.25,0.07; 0.50,0.2; 0.75,0.467; 1.0,1.0">
                                          <p:stCondLst>
                                            <p:cond delay="0"/>
                                          </p:stCondLst>
                                        </p:cTn>
                                        <p:tgtEl>
                                          <p:spTgt spid="3">
                                            <p:txEl>
                                              <p:pRg st="7" end="7"/>
                                            </p:txEl>
                                          </p:spTgt>
                                        </p:tgtEl>
                                        <p:attrNameLst>
                                          <p:attrName>ppt_y</p:attrName>
                                        </p:attrNameLst>
                                      </p:cBhvr>
                                      <p:tavLst>
                                        <p:tav tm="0" fmla="#ppt_y-sin(pi*$)/3">
                                          <p:val>
                                            <p:fltVal val="0.5"/>
                                          </p:val>
                                        </p:tav>
                                        <p:tav tm="100000">
                                          <p:val>
                                            <p:fltVal val="1"/>
                                          </p:val>
                                        </p:tav>
                                      </p:tavLst>
                                    </p:anim>
                                    <p:anim calcmode="lin" valueType="num">
                                      <p:cBhvr>
                                        <p:cTn id="36" dur="664" tmFilter="0, 0; 0.125,0.2665; 0.25,0.4; 0.375,0.465; 0.5,0.5;  0.625,0.535; 0.75,0.6; 0.875,0.7335; 1,1">
                                          <p:stCondLst>
                                            <p:cond delay="664"/>
                                          </p:stCondLst>
                                        </p:cTn>
                                        <p:tgtEl>
                                          <p:spTgt spid="3">
                                            <p:txEl>
                                              <p:pRg st="7" end="7"/>
                                            </p:txEl>
                                          </p:spTgt>
                                        </p:tgtEl>
                                        <p:attrNameLst>
                                          <p:attrName>ppt_y</p:attrName>
                                        </p:attrNameLst>
                                      </p:cBhvr>
                                      <p:tavLst>
                                        <p:tav tm="0" fmla="#ppt_y-sin(pi*$)/9">
                                          <p:val>
                                            <p:fltVal val="0"/>
                                          </p:val>
                                        </p:tav>
                                        <p:tav tm="100000">
                                          <p:val>
                                            <p:fltVal val="1"/>
                                          </p:val>
                                        </p:tav>
                                      </p:tavLst>
                                    </p:anim>
                                    <p:anim calcmode="lin" valueType="num">
                                      <p:cBhvr>
                                        <p:cTn id="37" dur="332" tmFilter="0, 0; 0.125,0.2665; 0.25,0.4; 0.375,0.465; 0.5,0.5;  0.625,0.535; 0.75,0.6; 0.875,0.7335; 1,1">
                                          <p:stCondLst>
                                            <p:cond delay="1324"/>
                                          </p:stCondLst>
                                        </p:cTn>
                                        <p:tgtEl>
                                          <p:spTgt spid="3">
                                            <p:txEl>
                                              <p:pRg st="7" end="7"/>
                                            </p:txEl>
                                          </p:spTgt>
                                        </p:tgtEl>
                                        <p:attrNameLst>
                                          <p:attrName>ppt_y</p:attrName>
                                        </p:attrNameLst>
                                      </p:cBhvr>
                                      <p:tavLst>
                                        <p:tav tm="0" fmla="#ppt_y-sin(pi*$)/27">
                                          <p:val>
                                            <p:fltVal val="0"/>
                                          </p:val>
                                        </p:tav>
                                        <p:tav tm="100000">
                                          <p:val>
                                            <p:fltVal val="1"/>
                                          </p:val>
                                        </p:tav>
                                      </p:tavLst>
                                    </p:anim>
                                    <p:anim calcmode="lin" valueType="num">
                                      <p:cBhvr>
                                        <p:cTn id="38" dur="164" tmFilter="0, 0; 0.125,0.2665; 0.25,0.4; 0.375,0.465; 0.5,0.5;  0.625,0.535; 0.75,0.6; 0.875,0.7335; 1,1">
                                          <p:stCondLst>
                                            <p:cond delay="1656"/>
                                          </p:stCondLst>
                                        </p:cTn>
                                        <p:tgtEl>
                                          <p:spTgt spid="3">
                                            <p:txEl>
                                              <p:pRg st="7" end="7"/>
                                            </p:txEl>
                                          </p:spTgt>
                                        </p:tgtEl>
                                        <p:attrNameLst>
                                          <p:attrName>ppt_y</p:attrName>
                                        </p:attrNameLst>
                                      </p:cBhvr>
                                      <p:tavLst>
                                        <p:tav tm="0" fmla="#ppt_y-sin(pi*$)/81">
                                          <p:val>
                                            <p:fltVal val="0"/>
                                          </p:val>
                                        </p:tav>
                                        <p:tav tm="100000">
                                          <p:val>
                                            <p:fltVal val="1"/>
                                          </p:val>
                                        </p:tav>
                                      </p:tavLst>
                                    </p:anim>
                                    <p:animScale>
                                      <p:cBhvr>
                                        <p:cTn id="39" dur="26">
                                          <p:stCondLst>
                                            <p:cond delay="650"/>
                                          </p:stCondLst>
                                        </p:cTn>
                                        <p:tgtEl>
                                          <p:spTgt spid="3">
                                            <p:txEl>
                                              <p:pRg st="7" end="7"/>
                                            </p:txEl>
                                          </p:spTgt>
                                        </p:tgtEl>
                                      </p:cBhvr>
                                      <p:to x="100000" y="60000"/>
                                    </p:animScale>
                                    <p:animScale>
                                      <p:cBhvr>
                                        <p:cTn id="40" dur="166" decel="50000">
                                          <p:stCondLst>
                                            <p:cond delay="676"/>
                                          </p:stCondLst>
                                        </p:cTn>
                                        <p:tgtEl>
                                          <p:spTgt spid="3">
                                            <p:txEl>
                                              <p:pRg st="7" end="7"/>
                                            </p:txEl>
                                          </p:spTgt>
                                        </p:tgtEl>
                                      </p:cBhvr>
                                      <p:to x="100000" y="100000"/>
                                    </p:animScale>
                                    <p:animScale>
                                      <p:cBhvr>
                                        <p:cTn id="41" dur="26">
                                          <p:stCondLst>
                                            <p:cond delay="1312"/>
                                          </p:stCondLst>
                                        </p:cTn>
                                        <p:tgtEl>
                                          <p:spTgt spid="3">
                                            <p:txEl>
                                              <p:pRg st="7" end="7"/>
                                            </p:txEl>
                                          </p:spTgt>
                                        </p:tgtEl>
                                      </p:cBhvr>
                                      <p:to x="100000" y="80000"/>
                                    </p:animScale>
                                    <p:animScale>
                                      <p:cBhvr>
                                        <p:cTn id="42" dur="166" decel="50000">
                                          <p:stCondLst>
                                            <p:cond delay="1338"/>
                                          </p:stCondLst>
                                        </p:cTn>
                                        <p:tgtEl>
                                          <p:spTgt spid="3">
                                            <p:txEl>
                                              <p:pRg st="7" end="7"/>
                                            </p:txEl>
                                          </p:spTgt>
                                        </p:tgtEl>
                                      </p:cBhvr>
                                      <p:to x="100000" y="100000"/>
                                    </p:animScale>
                                    <p:animScale>
                                      <p:cBhvr>
                                        <p:cTn id="43" dur="26">
                                          <p:stCondLst>
                                            <p:cond delay="1642"/>
                                          </p:stCondLst>
                                        </p:cTn>
                                        <p:tgtEl>
                                          <p:spTgt spid="3">
                                            <p:txEl>
                                              <p:pRg st="7" end="7"/>
                                            </p:txEl>
                                          </p:spTgt>
                                        </p:tgtEl>
                                      </p:cBhvr>
                                      <p:to x="100000" y="90000"/>
                                    </p:animScale>
                                    <p:animScale>
                                      <p:cBhvr>
                                        <p:cTn id="44" dur="166" decel="50000">
                                          <p:stCondLst>
                                            <p:cond delay="1668"/>
                                          </p:stCondLst>
                                        </p:cTn>
                                        <p:tgtEl>
                                          <p:spTgt spid="3">
                                            <p:txEl>
                                              <p:pRg st="7" end="7"/>
                                            </p:txEl>
                                          </p:spTgt>
                                        </p:tgtEl>
                                      </p:cBhvr>
                                      <p:to x="100000" y="100000"/>
                                    </p:animScale>
                                    <p:animScale>
                                      <p:cBhvr>
                                        <p:cTn id="45" dur="26">
                                          <p:stCondLst>
                                            <p:cond delay="1808"/>
                                          </p:stCondLst>
                                        </p:cTn>
                                        <p:tgtEl>
                                          <p:spTgt spid="3">
                                            <p:txEl>
                                              <p:pRg st="7" end="7"/>
                                            </p:txEl>
                                          </p:spTgt>
                                        </p:tgtEl>
                                      </p:cBhvr>
                                      <p:to x="100000" y="95000"/>
                                    </p:animScale>
                                    <p:animScale>
                                      <p:cBhvr>
                                        <p:cTn id="46" dur="166" decel="50000">
                                          <p:stCondLst>
                                            <p:cond delay="1834"/>
                                          </p:stCondLst>
                                        </p:cTn>
                                        <p:tgtEl>
                                          <p:spTgt spid="3">
                                            <p:txEl>
                                              <p:pRg st="7" end="7"/>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18565"/>
            <a:ext cx="8305800" cy="753035"/>
          </a:xfrm>
        </p:spPr>
        <p:txBody>
          <a:bodyPr/>
          <a:lstStyle/>
          <a:p>
            <a:r>
              <a:rPr lang="en-US" sz="3200" dirty="0" smtClean="0"/>
              <a:t>Information about the poem…</a:t>
            </a:r>
            <a:endParaRPr lang="en-US" sz="3200" dirty="0"/>
          </a:p>
        </p:txBody>
      </p:sp>
      <p:sp>
        <p:nvSpPr>
          <p:cNvPr id="3" name="Content Placeholder 2"/>
          <p:cNvSpPr>
            <a:spLocks noGrp="1"/>
          </p:cNvSpPr>
          <p:nvPr>
            <p:ph idx="1"/>
          </p:nvPr>
        </p:nvSpPr>
        <p:spPr>
          <a:xfrm>
            <a:off x="457200" y="1219200"/>
            <a:ext cx="8305800" cy="5383306"/>
          </a:xfrm>
        </p:spPr>
        <p:txBody>
          <a:bodyPr/>
          <a:lstStyle/>
          <a:p>
            <a:r>
              <a:rPr lang="en-US" sz="2800" b="1" dirty="0" smtClean="0"/>
              <a:t>Author’s purpose </a:t>
            </a:r>
          </a:p>
          <a:p>
            <a:pPr marL="0" indent="0">
              <a:buNone/>
            </a:pPr>
            <a:endParaRPr lang="en-US" sz="2800" dirty="0" smtClean="0"/>
          </a:p>
          <a:p>
            <a:r>
              <a:rPr lang="en-US" sz="2800" b="1" dirty="0" smtClean="0"/>
              <a:t>Intended audience </a:t>
            </a:r>
          </a:p>
          <a:p>
            <a:pPr marL="0" indent="0">
              <a:buNone/>
            </a:pPr>
            <a:endParaRPr lang="en-US" sz="2800" dirty="0" smtClean="0"/>
          </a:p>
          <a:p>
            <a:r>
              <a:rPr lang="en-US" sz="2800" b="1" dirty="0" smtClean="0"/>
              <a:t>Poem’s Theme:  </a:t>
            </a:r>
            <a:r>
              <a:rPr lang="en-US" sz="2800" i="1" dirty="0" smtClean="0"/>
              <a:t>What is the author trying to say in the poem? (universal, timeless, one complete sentence)</a:t>
            </a:r>
          </a:p>
          <a:p>
            <a:pPr marL="0" indent="0">
              <a:buNone/>
            </a:pPr>
            <a:endParaRPr lang="en-US" sz="2800" dirty="0" smtClean="0"/>
          </a:p>
          <a:p>
            <a:r>
              <a:rPr lang="en-US" sz="2800" b="1" dirty="0" smtClean="0"/>
              <a:t>How do you know </a:t>
            </a:r>
            <a:r>
              <a:rPr lang="en-US" sz="2800" dirty="0" smtClean="0"/>
              <a:t>(theme)?  </a:t>
            </a:r>
            <a:r>
              <a:rPr lang="en-US" sz="2800" i="1" dirty="0" smtClean="0"/>
              <a:t>Explain.</a:t>
            </a:r>
          </a:p>
          <a:p>
            <a:pPr marL="0" indent="0" algn="ctr">
              <a:buNone/>
            </a:pPr>
            <a:r>
              <a:rPr lang="en-US" sz="3600" b="1" dirty="0" smtClean="0">
                <a:solidFill>
                  <a:srgbClr val="FF0000"/>
                </a:solidFill>
              </a:rPr>
              <a:t>(total slides = 1+)  </a:t>
            </a:r>
          </a:p>
        </p:txBody>
      </p:sp>
      <p:sp>
        <p:nvSpPr>
          <p:cNvPr id="4" name="Date Placeholder 3"/>
          <p:cNvSpPr>
            <a:spLocks noGrp="1"/>
          </p:cNvSpPr>
          <p:nvPr>
            <p:ph type="dt" sz="half" idx="10"/>
          </p:nvPr>
        </p:nvSpPr>
        <p:spPr/>
        <p:txBody>
          <a:bodyPr/>
          <a:lstStyle/>
          <a:p>
            <a:fld id="{6BFA6B6B-ED8B-4097-A112-623F19C4C4B4}" type="datetime1">
              <a:rPr lang="en-US" smtClean="0"/>
              <a:pPr/>
              <a:t>3/11/2013</a:t>
            </a:fld>
            <a:endParaRPr lang="en-US"/>
          </a:p>
        </p:txBody>
      </p:sp>
      <p:sp>
        <p:nvSpPr>
          <p:cNvPr id="5" name="Footer Placeholder 4"/>
          <p:cNvSpPr>
            <a:spLocks noGrp="1"/>
          </p:cNvSpPr>
          <p:nvPr>
            <p:ph type="ftr" sz="quarter" idx="11"/>
          </p:nvPr>
        </p:nvSpPr>
        <p:spPr/>
        <p:txBody>
          <a:bodyPr/>
          <a:lstStyle/>
          <a:p>
            <a:r>
              <a:rPr lang="en-US" smtClean="0"/>
              <a:t>copyright www.brainybetty.com 2006 All Rights Reserved</a:t>
            </a:r>
            <a:endParaRPr lang="en-US"/>
          </a:p>
        </p:txBody>
      </p:sp>
      <p:sp>
        <p:nvSpPr>
          <p:cNvPr id="6" name="Slide Number Placeholder 5"/>
          <p:cNvSpPr>
            <a:spLocks noGrp="1"/>
          </p:cNvSpPr>
          <p:nvPr>
            <p:ph type="sldNum" sz="quarter" idx="12"/>
          </p:nvPr>
        </p:nvSpPr>
        <p:spPr/>
        <p:txBody>
          <a:bodyPr/>
          <a:lstStyle/>
          <a:p>
            <a:fld id="{3E157799-6644-46FC-8554-C2289B908889}" type="slidenum">
              <a:rPr lang="en-US" smtClean="0"/>
              <a:pPr/>
              <a:t>5</a:t>
            </a:fld>
            <a:endParaRPr lang="en-US"/>
          </a:p>
        </p:txBody>
      </p:sp>
    </p:spTree>
    <p:extLst>
      <p:ext uri="{BB962C8B-B14F-4D97-AF65-F5344CB8AC3E}">
        <p14:creationId xmlns:p14="http://schemas.microsoft.com/office/powerpoint/2010/main" val="2377209342"/>
      </p:ext>
    </p:extLst>
  </p:cSld>
  <p:clrMapOvr>
    <a:masterClrMapping/>
  </p:clrMapOvr>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anim calcmode="lin" valueType="num">
                                      <p:cBhvr additive="base">
                                        <p:cTn id="25"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6" presetClass="entr" presetSubtype="0" fill="hold"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animEffect transition="in" filter="wipe(down)">
                                      <p:cBhvr>
                                        <p:cTn id="31" dur="580">
                                          <p:stCondLst>
                                            <p:cond delay="0"/>
                                          </p:stCondLst>
                                        </p:cTn>
                                        <p:tgtEl>
                                          <p:spTgt spid="3">
                                            <p:txEl>
                                              <p:pRg st="7" end="7"/>
                                            </p:txEl>
                                          </p:spTgt>
                                        </p:tgtEl>
                                      </p:cBhvr>
                                    </p:animEffect>
                                    <p:anim calcmode="lin" valueType="num">
                                      <p:cBhvr>
                                        <p:cTn id="32" dur="1822" tmFilter="0,0; 0.14,0.36; 0.43,0.73; 0.71,0.91; 1.0,1.0">
                                          <p:stCondLst>
                                            <p:cond delay="0"/>
                                          </p:stCondLst>
                                        </p:cTn>
                                        <p:tgtEl>
                                          <p:spTgt spid="3">
                                            <p:txEl>
                                              <p:pRg st="7" end="7"/>
                                            </p:txEl>
                                          </p:spTgt>
                                        </p:tgtEl>
                                        <p:attrNameLst>
                                          <p:attrName>ppt_x</p:attrName>
                                        </p:attrNameLst>
                                      </p:cBhvr>
                                      <p:tavLst>
                                        <p:tav tm="0">
                                          <p:val>
                                            <p:strVal val="#ppt_x-0.25"/>
                                          </p:val>
                                        </p:tav>
                                        <p:tav tm="100000">
                                          <p:val>
                                            <p:strVal val="#ppt_x"/>
                                          </p:val>
                                        </p:tav>
                                      </p:tavLst>
                                    </p:anim>
                                    <p:anim calcmode="lin" valueType="num">
                                      <p:cBhvr>
                                        <p:cTn id="33" dur="664" tmFilter="0.0,0.0; 0.25,0.07; 0.50,0.2; 0.75,0.467; 1.0,1.0">
                                          <p:stCondLst>
                                            <p:cond delay="0"/>
                                          </p:stCondLst>
                                        </p:cTn>
                                        <p:tgtEl>
                                          <p:spTgt spid="3">
                                            <p:txEl>
                                              <p:pRg st="7" end="7"/>
                                            </p:txEl>
                                          </p:spTgt>
                                        </p:tgtEl>
                                        <p:attrNameLst>
                                          <p:attrName>ppt_y</p:attrName>
                                        </p:attrNameLst>
                                      </p:cBhvr>
                                      <p:tavLst>
                                        <p:tav tm="0" fmla="#ppt_y-sin(pi*$)/3">
                                          <p:val>
                                            <p:fltVal val="0.5"/>
                                          </p:val>
                                        </p:tav>
                                        <p:tav tm="100000">
                                          <p:val>
                                            <p:fltVal val="1"/>
                                          </p:val>
                                        </p:tav>
                                      </p:tavLst>
                                    </p:anim>
                                    <p:anim calcmode="lin" valueType="num">
                                      <p:cBhvr>
                                        <p:cTn id="34" dur="664" tmFilter="0, 0; 0.125,0.2665; 0.25,0.4; 0.375,0.465; 0.5,0.5;  0.625,0.535; 0.75,0.6; 0.875,0.7335; 1,1">
                                          <p:stCondLst>
                                            <p:cond delay="664"/>
                                          </p:stCondLst>
                                        </p:cTn>
                                        <p:tgtEl>
                                          <p:spTgt spid="3">
                                            <p:txEl>
                                              <p:pRg st="7" end="7"/>
                                            </p:txEl>
                                          </p:spTgt>
                                        </p:tgtEl>
                                        <p:attrNameLst>
                                          <p:attrName>ppt_y</p:attrName>
                                        </p:attrNameLst>
                                      </p:cBhvr>
                                      <p:tavLst>
                                        <p:tav tm="0" fmla="#ppt_y-sin(pi*$)/9">
                                          <p:val>
                                            <p:fltVal val="0"/>
                                          </p:val>
                                        </p:tav>
                                        <p:tav tm="100000">
                                          <p:val>
                                            <p:fltVal val="1"/>
                                          </p:val>
                                        </p:tav>
                                      </p:tavLst>
                                    </p:anim>
                                    <p:anim calcmode="lin" valueType="num">
                                      <p:cBhvr>
                                        <p:cTn id="35" dur="332" tmFilter="0, 0; 0.125,0.2665; 0.25,0.4; 0.375,0.465; 0.5,0.5;  0.625,0.535; 0.75,0.6; 0.875,0.7335; 1,1">
                                          <p:stCondLst>
                                            <p:cond delay="1324"/>
                                          </p:stCondLst>
                                        </p:cTn>
                                        <p:tgtEl>
                                          <p:spTgt spid="3">
                                            <p:txEl>
                                              <p:pRg st="7" end="7"/>
                                            </p:txEl>
                                          </p:spTgt>
                                        </p:tgtEl>
                                        <p:attrNameLst>
                                          <p:attrName>ppt_y</p:attrName>
                                        </p:attrNameLst>
                                      </p:cBhvr>
                                      <p:tavLst>
                                        <p:tav tm="0" fmla="#ppt_y-sin(pi*$)/27">
                                          <p:val>
                                            <p:fltVal val="0"/>
                                          </p:val>
                                        </p:tav>
                                        <p:tav tm="100000">
                                          <p:val>
                                            <p:fltVal val="1"/>
                                          </p:val>
                                        </p:tav>
                                      </p:tavLst>
                                    </p:anim>
                                    <p:anim calcmode="lin" valueType="num">
                                      <p:cBhvr>
                                        <p:cTn id="36" dur="164" tmFilter="0, 0; 0.125,0.2665; 0.25,0.4; 0.375,0.465; 0.5,0.5;  0.625,0.535; 0.75,0.6; 0.875,0.7335; 1,1">
                                          <p:stCondLst>
                                            <p:cond delay="1656"/>
                                          </p:stCondLst>
                                        </p:cTn>
                                        <p:tgtEl>
                                          <p:spTgt spid="3">
                                            <p:txEl>
                                              <p:pRg st="7" end="7"/>
                                            </p:txEl>
                                          </p:spTgt>
                                        </p:tgtEl>
                                        <p:attrNameLst>
                                          <p:attrName>ppt_y</p:attrName>
                                        </p:attrNameLst>
                                      </p:cBhvr>
                                      <p:tavLst>
                                        <p:tav tm="0" fmla="#ppt_y-sin(pi*$)/81">
                                          <p:val>
                                            <p:fltVal val="0"/>
                                          </p:val>
                                        </p:tav>
                                        <p:tav tm="100000">
                                          <p:val>
                                            <p:fltVal val="1"/>
                                          </p:val>
                                        </p:tav>
                                      </p:tavLst>
                                    </p:anim>
                                    <p:animScale>
                                      <p:cBhvr>
                                        <p:cTn id="37" dur="26">
                                          <p:stCondLst>
                                            <p:cond delay="650"/>
                                          </p:stCondLst>
                                        </p:cTn>
                                        <p:tgtEl>
                                          <p:spTgt spid="3">
                                            <p:txEl>
                                              <p:pRg st="7" end="7"/>
                                            </p:txEl>
                                          </p:spTgt>
                                        </p:tgtEl>
                                      </p:cBhvr>
                                      <p:to x="100000" y="60000"/>
                                    </p:animScale>
                                    <p:animScale>
                                      <p:cBhvr>
                                        <p:cTn id="38" dur="166" decel="50000">
                                          <p:stCondLst>
                                            <p:cond delay="676"/>
                                          </p:stCondLst>
                                        </p:cTn>
                                        <p:tgtEl>
                                          <p:spTgt spid="3">
                                            <p:txEl>
                                              <p:pRg st="7" end="7"/>
                                            </p:txEl>
                                          </p:spTgt>
                                        </p:tgtEl>
                                      </p:cBhvr>
                                      <p:to x="100000" y="100000"/>
                                    </p:animScale>
                                    <p:animScale>
                                      <p:cBhvr>
                                        <p:cTn id="39" dur="26">
                                          <p:stCondLst>
                                            <p:cond delay="1312"/>
                                          </p:stCondLst>
                                        </p:cTn>
                                        <p:tgtEl>
                                          <p:spTgt spid="3">
                                            <p:txEl>
                                              <p:pRg st="7" end="7"/>
                                            </p:txEl>
                                          </p:spTgt>
                                        </p:tgtEl>
                                      </p:cBhvr>
                                      <p:to x="100000" y="80000"/>
                                    </p:animScale>
                                    <p:animScale>
                                      <p:cBhvr>
                                        <p:cTn id="40" dur="166" decel="50000">
                                          <p:stCondLst>
                                            <p:cond delay="1338"/>
                                          </p:stCondLst>
                                        </p:cTn>
                                        <p:tgtEl>
                                          <p:spTgt spid="3">
                                            <p:txEl>
                                              <p:pRg st="7" end="7"/>
                                            </p:txEl>
                                          </p:spTgt>
                                        </p:tgtEl>
                                      </p:cBhvr>
                                      <p:to x="100000" y="100000"/>
                                    </p:animScale>
                                    <p:animScale>
                                      <p:cBhvr>
                                        <p:cTn id="41" dur="26">
                                          <p:stCondLst>
                                            <p:cond delay="1642"/>
                                          </p:stCondLst>
                                        </p:cTn>
                                        <p:tgtEl>
                                          <p:spTgt spid="3">
                                            <p:txEl>
                                              <p:pRg st="7" end="7"/>
                                            </p:txEl>
                                          </p:spTgt>
                                        </p:tgtEl>
                                      </p:cBhvr>
                                      <p:to x="100000" y="90000"/>
                                    </p:animScale>
                                    <p:animScale>
                                      <p:cBhvr>
                                        <p:cTn id="42" dur="166" decel="50000">
                                          <p:stCondLst>
                                            <p:cond delay="1668"/>
                                          </p:stCondLst>
                                        </p:cTn>
                                        <p:tgtEl>
                                          <p:spTgt spid="3">
                                            <p:txEl>
                                              <p:pRg st="7" end="7"/>
                                            </p:txEl>
                                          </p:spTgt>
                                        </p:tgtEl>
                                      </p:cBhvr>
                                      <p:to x="100000" y="100000"/>
                                    </p:animScale>
                                    <p:animScale>
                                      <p:cBhvr>
                                        <p:cTn id="43" dur="26">
                                          <p:stCondLst>
                                            <p:cond delay="1808"/>
                                          </p:stCondLst>
                                        </p:cTn>
                                        <p:tgtEl>
                                          <p:spTgt spid="3">
                                            <p:txEl>
                                              <p:pRg st="7" end="7"/>
                                            </p:txEl>
                                          </p:spTgt>
                                        </p:tgtEl>
                                      </p:cBhvr>
                                      <p:to x="100000" y="95000"/>
                                    </p:animScale>
                                    <p:animScale>
                                      <p:cBhvr>
                                        <p:cTn id="44" dur="166" decel="50000">
                                          <p:stCondLst>
                                            <p:cond delay="1834"/>
                                          </p:stCondLst>
                                        </p:cTn>
                                        <p:tgtEl>
                                          <p:spTgt spid="3">
                                            <p:txEl>
                                              <p:pRg st="7" end="7"/>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305800" cy="914400"/>
          </a:xfrm>
        </p:spPr>
        <p:txBody>
          <a:bodyPr/>
          <a:lstStyle/>
          <a:p>
            <a:r>
              <a:rPr lang="en-US" dirty="0" smtClean="0"/>
              <a:t>The poem itself…</a:t>
            </a:r>
            <a:endParaRPr lang="en-US" dirty="0"/>
          </a:p>
        </p:txBody>
      </p:sp>
      <p:sp>
        <p:nvSpPr>
          <p:cNvPr id="3" name="Content Placeholder 2"/>
          <p:cNvSpPr>
            <a:spLocks noGrp="1"/>
          </p:cNvSpPr>
          <p:nvPr>
            <p:ph idx="1"/>
          </p:nvPr>
        </p:nvSpPr>
        <p:spPr>
          <a:xfrm>
            <a:off x="457200" y="1447800"/>
            <a:ext cx="8305800" cy="4953000"/>
          </a:xfrm>
        </p:spPr>
        <p:txBody>
          <a:bodyPr/>
          <a:lstStyle/>
          <a:p>
            <a:r>
              <a:rPr lang="en-US" sz="2800" b="1" dirty="0" smtClean="0"/>
              <a:t>Author’s tone </a:t>
            </a:r>
            <a:r>
              <a:rPr lang="en-US" sz="2800" i="1" dirty="0" smtClean="0"/>
              <a:t>(What is it?  Does it change/shift? When?  Is it effective?)</a:t>
            </a:r>
          </a:p>
          <a:p>
            <a:endParaRPr lang="en-US" sz="2800" dirty="0" smtClean="0"/>
          </a:p>
          <a:p>
            <a:r>
              <a:rPr lang="en-US" sz="2800" b="1" dirty="0" smtClean="0"/>
              <a:t>Mood of the poem</a:t>
            </a:r>
          </a:p>
          <a:p>
            <a:endParaRPr lang="en-US" sz="2800" dirty="0"/>
          </a:p>
          <a:p>
            <a:r>
              <a:rPr lang="en-US" sz="2800" b="1" i="1" dirty="0" smtClean="0"/>
              <a:t>How do you know (mood)</a:t>
            </a:r>
            <a:r>
              <a:rPr lang="en-US" sz="2800" b="1" dirty="0" smtClean="0"/>
              <a:t>?</a:t>
            </a:r>
            <a:r>
              <a:rPr lang="en-US" sz="2800" b="1" i="1" dirty="0" smtClean="0"/>
              <a:t> </a:t>
            </a:r>
          </a:p>
          <a:p>
            <a:pPr marL="0" indent="0">
              <a:buNone/>
            </a:pPr>
            <a:r>
              <a:rPr lang="en-US" sz="2800" i="1" dirty="0"/>
              <a:t>	</a:t>
            </a:r>
            <a:r>
              <a:rPr lang="en-US" sz="2800" i="1" dirty="0" smtClean="0"/>
              <a:t>~</a:t>
            </a:r>
            <a:r>
              <a:rPr lang="en-US" sz="2800" dirty="0" smtClean="0"/>
              <a:t>Give examples from poem used to create 	   the mood… (words, lines, etc.)</a:t>
            </a:r>
          </a:p>
          <a:p>
            <a:pPr marL="0" indent="0" algn="ctr">
              <a:buNone/>
            </a:pPr>
            <a:r>
              <a:rPr lang="en-US" sz="3600" b="1" dirty="0" smtClean="0">
                <a:solidFill>
                  <a:srgbClr val="FF0000"/>
                </a:solidFill>
              </a:rPr>
              <a:t>TOTAL = 1+ slides</a:t>
            </a:r>
          </a:p>
          <a:p>
            <a:pPr marL="0" indent="0">
              <a:buNone/>
            </a:pPr>
            <a:endParaRPr lang="en-US" sz="2800" dirty="0" smtClean="0"/>
          </a:p>
          <a:p>
            <a:pPr marL="0" indent="0">
              <a:buNone/>
            </a:pPr>
            <a:endParaRPr lang="en-US" sz="2800" dirty="0" smtClean="0"/>
          </a:p>
          <a:p>
            <a:pPr marL="0" indent="0">
              <a:buNone/>
            </a:pPr>
            <a:r>
              <a:rPr lang="en-US" sz="2800" dirty="0" smtClean="0"/>
              <a:t> </a:t>
            </a:r>
            <a:r>
              <a:rPr lang="en-US" sz="2800" dirty="0"/>
              <a:t>	</a:t>
            </a:r>
          </a:p>
        </p:txBody>
      </p:sp>
      <p:sp>
        <p:nvSpPr>
          <p:cNvPr id="4" name="Date Placeholder 3"/>
          <p:cNvSpPr>
            <a:spLocks noGrp="1"/>
          </p:cNvSpPr>
          <p:nvPr>
            <p:ph type="dt" sz="half" idx="10"/>
          </p:nvPr>
        </p:nvSpPr>
        <p:spPr/>
        <p:txBody>
          <a:bodyPr/>
          <a:lstStyle/>
          <a:p>
            <a:fld id="{6BFA6B6B-ED8B-4097-A112-623F19C4C4B4}" type="datetime1">
              <a:rPr lang="en-US" smtClean="0"/>
              <a:pPr/>
              <a:t>3/11/2013</a:t>
            </a:fld>
            <a:endParaRPr lang="en-US"/>
          </a:p>
        </p:txBody>
      </p:sp>
      <p:sp>
        <p:nvSpPr>
          <p:cNvPr id="5" name="Footer Placeholder 4"/>
          <p:cNvSpPr>
            <a:spLocks noGrp="1"/>
          </p:cNvSpPr>
          <p:nvPr>
            <p:ph type="ftr" sz="quarter" idx="11"/>
          </p:nvPr>
        </p:nvSpPr>
        <p:spPr/>
        <p:txBody>
          <a:bodyPr/>
          <a:lstStyle/>
          <a:p>
            <a:r>
              <a:rPr lang="en-US" dirty="0" smtClean="0"/>
              <a:t>copyright www.brainybetty.com 2006 All Rights Reserved</a:t>
            </a:r>
            <a:endParaRPr lang="en-US" dirty="0"/>
          </a:p>
        </p:txBody>
      </p:sp>
      <p:sp>
        <p:nvSpPr>
          <p:cNvPr id="6" name="Slide Number Placeholder 5"/>
          <p:cNvSpPr>
            <a:spLocks noGrp="1"/>
          </p:cNvSpPr>
          <p:nvPr>
            <p:ph type="sldNum" sz="quarter" idx="12"/>
          </p:nvPr>
        </p:nvSpPr>
        <p:spPr/>
        <p:txBody>
          <a:bodyPr/>
          <a:lstStyle/>
          <a:p>
            <a:fld id="{3E157799-6644-46FC-8554-C2289B908889}" type="slidenum">
              <a:rPr lang="en-US" smtClean="0"/>
              <a:pPr/>
              <a:t>6</a:t>
            </a:fld>
            <a:endParaRPr lang="en-US"/>
          </a:p>
        </p:txBody>
      </p:sp>
    </p:spTree>
    <p:extLst>
      <p:ext uri="{BB962C8B-B14F-4D97-AF65-F5344CB8AC3E}">
        <p14:creationId xmlns:p14="http://schemas.microsoft.com/office/powerpoint/2010/main" val="412160921"/>
      </p:ext>
    </p:extLst>
  </p:cSld>
  <p:clrMapOvr>
    <a:masterClrMapping/>
  </p:clrMapOvr>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anim calcmode="lin" valueType="num">
                                      <p:cBhvr additive="base">
                                        <p:cTn id="2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6" presetClass="entr" presetSubtype="0" fill="hold" nodeType="clickEffect">
                                  <p:stCondLst>
                                    <p:cond delay="0"/>
                                  </p:stCondLst>
                                  <p:childTnLst>
                                    <p:set>
                                      <p:cBhvr>
                                        <p:cTn id="28" dur="1" fill="hold">
                                          <p:stCondLst>
                                            <p:cond delay="0"/>
                                          </p:stCondLst>
                                        </p:cTn>
                                        <p:tgtEl>
                                          <p:spTgt spid="3">
                                            <p:txEl>
                                              <p:pRg st="6" end="6"/>
                                            </p:txEl>
                                          </p:spTgt>
                                        </p:tgtEl>
                                        <p:attrNameLst>
                                          <p:attrName>style.visibility</p:attrName>
                                        </p:attrNameLst>
                                      </p:cBhvr>
                                      <p:to>
                                        <p:strVal val="visible"/>
                                      </p:to>
                                    </p:set>
                                    <p:animEffect transition="in" filter="wipe(down)">
                                      <p:cBhvr>
                                        <p:cTn id="29" dur="580">
                                          <p:stCondLst>
                                            <p:cond delay="0"/>
                                          </p:stCondLst>
                                        </p:cTn>
                                        <p:tgtEl>
                                          <p:spTgt spid="3">
                                            <p:txEl>
                                              <p:pRg st="6" end="6"/>
                                            </p:txEl>
                                          </p:spTgt>
                                        </p:tgtEl>
                                      </p:cBhvr>
                                    </p:animEffect>
                                    <p:anim calcmode="lin" valueType="num">
                                      <p:cBhvr>
                                        <p:cTn id="30" dur="1822" tmFilter="0,0; 0.14,0.36; 0.43,0.73; 0.71,0.91; 1.0,1.0">
                                          <p:stCondLst>
                                            <p:cond delay="0"/>
                                          </p:stCondLst>
                                        </p:cTn>
                                        <p:tgtEl>
                                          <p:spTgt spid="3">
                                            <p:txEl>
                                              <p:pRg st="6" end="6"/>
                                            </p:txEl>
                                          </p:spTgt>
                                        </p:tgtEl>
                                        <p:attrNameLst>
                                          <p:attrName>ppt_x</p:attrName>
                                        </p:attrNameLst>
                                      </p:cBhvr>
                                      <p:tavLst>
                                        <p:tav tm="0">
                                          <p:val>
                                            <p:strVal val="#ppt_x-0.25"/>
                                          </p:val>
                                        </p:tav>
                                        <p:tav tm="100000">
                                          <p:val>
                                            <p:strVal val="#ppt_x"/>
                                          </p:val>
                                        </p:tav>
                                      </p:tavLst>
                                    </p:anim>
                                    <p:anim calcmode="lin" valueType="num">
                                      <p:cBhvr>
                                        <p:cTn id="31" dur="664" tmFilter="0.0,0.0; 0.25,0.07; 0.50,0.2; 0.75,0.467; 1.0,1.0">
                                          <p:stCondLst>
                                            <p:cond delay="0"/>
                                          </p:stCondLst>
                                        </p:cTn>
                                        <p:tgtEl>
                                          <p:spTgt spid="3">
                                            <p:txEl>
                                              <p:pRg st="6" end="6"/>
                                            </p:txEl>
                                          </p:spTgt>
                                        </p:tgtEl>
                                        <p:attrNameLst>
                                          <p:attrName>ppt_y</p:attrName>
                                        </p:attrNameLst>
                                      </p:cBhvr>
                                      <p:tavLst>
                                        <p:tav tm="0" fmla="#ppt_y-sin(pi*$)/3">
                                          <p:val>
                                            <p:fltVal val="0.5"/>
                                          </p:val>
                                        </p:tav>
                                        <p:tav tm="100000">
                                          <p:val>
                                            <p:fltVal val="1"/>
                                          </p:val>
                                        </p:tav>
                                      </p:tavLst>
                                    </p:anim>
                                    <p:anim calcmode="lin" valueType="num">
                                      <p:cBhvr>
                                        <p:cTn id="32" dur="664" tmFilter="0, 0; 0.125,0.2665; 0.25,0.4; 0.375,0.465; 0.5,0.5;  0.625,0.535; 0.75,0.6; 0.875,0.7335; 1,1">
                                          <p:stCondLst>
                                            <p:cond delay="664"/>
                                          </p:stCondLst>
                                        </p:cTn>
                                        <p:tgtEl>
                                          <p:spTgt spid="3">
                                            <p:txEl>
                                              <p:pRg st="6" end="6"/>
                                            </p:txEl>
                                          </p:spTgt>
                                        </p:tgtEl>
                                        <p:attrNameLst>
                                          <p:attrName>ppt_y</p:attrName>
                                        </p:attrNameLst>
                                      </p:cBhvr>
                                      <p:tavLst>
                                        <p:tav tm="0" fmla="#ppt_y-sin(pi*$)/9">
                                          <p:val>
                                            <p:fltVal val="0"/>
                                          </p:val>
                                        </p:tav>
                                        <p:tav tm="100000">
                                          <p:val>
                                            <p:fltVal val="1"/>
                                          </p:val>
                                        </p:tav>
                                      </p:tavLst>
                                    </p:anim>
                                    <p:anim calcmode="lin" valueType="num">
                                      <p:cBhvr>
                                        <p:cTn id="33" dur="332" tmFilter="0, 0; 0.125,0.2665; 0.25,0.4; 0.375,0.465; 0.5,0.5;  0.625,0.535; 0.75,0.6; 0.875,0.7335; 1,1">
                                          <p:stCondLst>
                                            <p:cond delay="1324"/>
                                          </p:stCondLst>
                                        </p:cTn>
                                        <p:tgtEl>
                                          <p:spTgt spid="3">
                                            <p:txEl>
                                              <p:pRg st="6" end="6"/>
                                            </p:txEl>
                                          </p:spTgt>
                                        </p:tgtEl>
                                        <p:attrNameLst>
                                          <p:attrName>ppt_y</p:attrName>
                                        </p:attrNameLst>
                                      </p:cBhvr>
                                      <p:tavLst>
                                        <p:tav tm="0" fmla="#ppt_y-sin(pi*$)/27">
                                          <p:val>
                                            <p:fltVal val="0"/>
                                          </p:val>
                                        </p:tav>
                                        <p:tav tm="100000">
                                          <p:val>
                                            <p:fltVal val="1"/>
                                          </p:val>
                                        </p:tav>
                                      </p:tavLst>
                                    </p:anim>
                                    <p:anim calcmode="lin" valueType="num">
                                      <p:cBhvr>
                                        <p:cTn id="34" dur="164" tmFilter="0, 0; 0.125,0.2665; 0.25,0.4; 0.375,0.465; 0.5,0.5;  0.625,0.535; 0.75,0.6; 0.875,0.7335; 1,1">
                                          <p:stCondLst>
                                            <p:cond delay="1656"/>
                                          </p:stCondLst>
                                        </p:cTn>
                                        <p:tgtEl>
                                          <p:spTgt spid="3">
                                            <p:txEl>
                                              <p:pRg st="6" end="6"/>
                                            </p:txEl>
                                          </p:spTgt>
                                        </p:tgtEl>
                                        <p:attrNameLst>
                                          <p:attrName>ppt_y</p:attrName>
                                        </p:attrNameLst>
                                      </p:cBhvr>
                                      <p:tavLst>
                                        <p:tav tm="0" fmla="#ppt_y-sin(pi*$)/81">
                                          <p:val>
                                            <p:fltVal val="0"/>
                                          </p:val>
                                        </p:tav>
                                        <p:tav tm="100000">
                                          <p:val>
                                            <p:fltVal val="1"/>
                                          </p:val>
                                        </p:tav>
                                      </p:tavLst>
                                    </p:anim>
                                    <p:animScale>
                                      <p:cBhvr>
                                        <p:cTn id="35" dur="26">
                                          <p:stCondLst>
                                            <p:cond delay="650"/>
                                          </p:stCondLst>
                                        </p:cTn>
                                        <p:tgtEl>
                                          <p:spTgt spid="3">
                                            <p:txEl>
                                              <p:pRg st="6" end="6"/>
                                            </p:txEl>
                                          </p:spTgt>
                                        </p:tgtEl>
                                      </p:cBhvr>
                                      <p:to x="100000" y="60000"/>
                                    </p:animScale>
                                    <p:animScale>
                                      <p:cBhvr>
                                        <p:cTn id="36" dur="166" decel="50000">
                                          <p:stCondLst>
                                            <p:cond delay="676"/>
                                          </p:stCondLst>
                                        </p:cTn>
                                        <p:tgtEl>
                                          <p:spTgt spid="3">
                                            <p:txEl>
                                              <p:pRg st="6" end="6"/>
                                            </p:txEl>
                                          </p:spTgt>
                                        </p:tgtEl>
                                      </p:cBhvr>
                                      <p:to x="100000" y="100000"/>
                                    </p:animScale>
                                    <p:animScale>
                                      <p:cBhvr>
                                        <p:cTn id="37" dur="26">
                                          <p:stCondLst>
                                            <p:cond delay="1312"/>
                                          </p:stCondLst>
                                        </p:cTn>
                                        <p:tgtEl>
                                          <p:spTgt spid="3">
                                            <p:txEl>
                                              <p:pRg st="6" end="6"/>
                                            </p:txEl>
                                          </p:spTgt>
                                        </p:tgtEl>
                                      </p:cBhvr>
                                      <p:to x="100000" y="80000"/>
                                    </p:animScale>
                                    <p:animScale>
                                      <p:cBhvr>
                                        <p:cTn id="38" dur="166" decel="50000">
                                          <p:stCondLst>
                                            <p:cond delay="1338"/>
                                          </p:stCondLst>
                                        </p:cTn>
                                        <p:tgtEl>
                                          <p:spTgt spid="3">
                                            <p:txEl>
                                              <p:pRg st="6" end="6"/>
                                            </p:txEl>
                                          </p:spTgt>
                                        </p:tgtEl>
                                      </p:cBhvr>
                                      <p:to x="100000" y="100000"/>
                                    </p:animScale>
                                    <p:animScale>
                                      <p:cBhvr>
                                        <p:cTn id="39" dur="26">
                                          <p:stCondLst>
                                            <p:cond delay="1642"/>
                                          </p:stCondLst>
                                        </p:cTn>
                                        <p:tgtEl>
                                          <p:spTgt spid="3">
                                            <p:txEl>
                                              <p:pRg st="6" end="6"/>
                                            </p:txEl>
                                          </p:spTgt>
                                        </p:tgtEl>
                                      </p:cBhvr>
                                      <p:to x="100000" y="90000"/>
                                    </p:animScale>
                                    <p:animScale>
                                      <p:cBhvr>
                                        <p:cTn id="40" dur="166" decel="50000">
                                          <p:stCondLst>
                                            <p:cond delay="1668"/>
                                          </p:stCondLst>
                                        </p:cTn>
                                        <p:tgtEl>
                                          <p:spTgt spid="3">
                                            <p:txEl>
                                              <p:pRg st="6" end="6"/>
                                            </p:txEl>
                                          </p:spTgt>
                                        </p:tgtEl>
                                      </p:cBhvr>
                                      <p:to x="100000" y="100000"/>
                                    </p:animScale>
                                    <p:animScale>
                                      <p:cBhvr>
                                        <p:cTn id="41" dur="26">
                                          <p:stCondLst>
                                            <p:cond delay="1808"/>
                                          </p:stCondLst>
                                        </p:cTn>
                                        <p:tgtEl>
                                          <p:spTgt spid="3">
                                            <p:txEl>
                                              <p:pRg st="6" end="6"/>
                                            </p:txEl>
                                          </p:spTgt>
                                        </p:tgtEl>
                                      </p:cBhvr>
                                      <p:to x="100000" y="95000"/>
                                    </p:animScale>
                                    <p:animScale>
                                      <p:cBhvr>
                                        <p:cTn id="42" dur="166" decel="50000">
                                          <p:stCondLst>
                                            <p:cond delay="1834"/>
                                          </p:stCondLst>
                                        </p:cTn>
                                        <p:tgtEl>
                                          <p:spTgt spid="3">
                                            <p:txEl>
                                              <p:pRg st="6" end="6"/>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Poetic Elements…</a:t>
            </a:r>
            <a:endParaRPr lang="en-US" dirty="0"/>
          </a:p>
        </p:txBody>
      </p:sp>
      <p:sp>
        <p:nvSpPr>
          <p:cNvPr id="3" name="Content Placeholder 2"/>
          <p:cNvSpPr>
            <a:spLocks noGrp="1"/>
          </p:cNvSpPr>
          <p:nvPr>
            <p:ph idx="1"/>
          </p:nvPr>
        </p:nvSpPr>
        <p:spPr/>
        <p:txBody>
          <a:bodyPr/>
          <a:lstStyle/>
          <a:p>
            <a:r>
              <a:rPr lang="en-US" dirty="0" smtClean="0"/>
              <a:t>At least THREE poetic elements in the poem</a:t>
            </a:r>
          </a:p>
          <a:p>
            <a:pPr marL="0" indent="0">
              <a:buNone/>
            </a:pPr>
            <a:r>
              <a:rPr lang="en-US" dirty="0" smtClean="0"/>
              <a:t>	~Identify element(s)</a:t>
            </a:r>
          </a:p>
          <a:p>
            <a:pPr marL="0" indent="0">
              <a:buNone/>
            </a:pPr>
            <a:r>
              <a:rPr lang="en-US" dirty="0" smtClean="0"/>
              <a:t>	~provide a definition for each element</a:t>
            </a:r>
          </a:p>
          <a:p>
            <a:pPr marL="0" indent="0">
              <a:buNone/>
            </a:pPr>
            <a:r>
              <a:rPr lang="en-US" dirty="0" smtClean="0"/>
              <a:t>	~Cite example(s) – include line 					       numbers!!</a:t>
            </a:r>
          </a:p>
          <a:p>
            <a:pPr marL="0" indent="0" algn="ctr">
              <a:buNone/>
            </a:pPr>
            <a:r>
              <a:rPr lang="en-US" b="1" dirty="0" smtClean="0">
                <a:solidFill>
                  <a:srgbClr val="FF0000"/>
                </a:solidFill>
              </a:rPr>
              <a:t>TOTAL = 3+ Slides (</a:t>
            </a:r>
            <a:r>
              <a:rPr lang="en-US" b="1" i="1" dirty="0" smtClean="0">
                <a:solidFill>
                  <a:srgbClr val="FF0000"/>
                </a:solidFill>
              </a:rPr>
              <a:t>1 for each element</a:t>
            </a:r>
            <a:r>
              <a:rPr lang="en-US" b="1" dirty="0" smtClean="0">
                <a:solidFill>
                  <a:srgbClr val="FF0000"/>
                </a:solidFill>
              </a:rPr>
              <a:t>)</a:t>
            </a:r>
            <a:endParaRPr lang="en-US" b="1" dirty="0" smtClean="0">
              <a:solidFill>
                <a:srgbClr val="FF0000"/>
              </a:solidFill>
            </a:endParaRPr>
          </a:p>
          <a:p>
            <a:endParaRPr lang="en-US" b="1" dirty="0" smtClean="0">
              <a:solidFill>
                <a:srgbClr val="FF0000"/>
              </a:solidFill>
            </a:endParaRPr>
          </a:p>
          <a:p>
            <a:pPr marL="0" indent="0">
              <a:buNone/>
            </a:pPr>
            <a:r>
              <a:rPr lang="en-US" dirty="0" smtClean="0"/>
              <a:t> 	</a:t>
            </a:r>
          </a:p>
          <a:p>
            <a:endParaRPr lang="en-US" dirty="0"/>
          </a:p>
        </p:txBody>
      </p:sp>
      <p:sp>
        <p:nvSpPr>
          <p:cNvPr id="4" name="Date Placeholder 3"/>
          <p:cNvSpPr>
            <a:spLocks noGrp="1"/>
          </p:cNvSpPr>
          <p:nvPr>
            <p:ph type="dt" sz="half" idx="10"/>
          </p:nvPr>
        </p:nvSpPr>
        <p:spPr/>
        <p:txBody>
          <a:bodyPr/>
          <a:lstStyle/>
          <a:p>
            <a:fld id="{6BFA6B6B-ED8B-4097-A112-623F19C4C4B4}" type="datetime1">
              <a:rPr lang="en-US" smtClean="0"/>
              <a:pPr/>
              <a:t>3/11/2013</a:t>
            </a:fld>
            <a:endParaRPr lang="en-US"/>
          </a:p>
        </p:txBody>
      </p:sp>
      <p:sp>
        <p:nvSpPr>
          <p:cNvPr id="5" name="Footer Placeholder 4"/>
          <p:cNvSpPr>
            <a:spLocks noGrp="1"/>
          </p:cNvSpPr>
          <p:nvPr>
            <p:ph type="ftr" sz="quarter" idx="11"/>
          </p:nvPr>
        </p:nvSpPr>
        <p:spPr/>
        <p:txBody>
          <a:bodyPr/>
          <a:lstStyle/>
          <a:p>
            <a:r>
              <a:rPr lang="en-US" smtClean="0"/>
              <a:t>copyright www.brainybetty.com 2006 All Rights Reserved</a:t>
            </a:r>
            <a:endParaRPr lang="en-US"/>
          </a:p>
        </p:txBody>
      </p:sp>
      <p:sp>
        <p:nvSpPr>
          <p:cNvPr id="6" name="Slide Number Placeholder 5"/>
          <p:cNvSpPr>
            <a:spLocks noGrp="1"/>
          </p:cNvSpPr>
          <p:nvPr>
            <p:ph type="sldNum" sz="quarter" idx="12"/>
          </p:nvPr>
        </p:nvSpPr>
        <p:spPr/>
        <p:txBody>
          <a:bodyPr/>
          <a:lstStyle/>
          <a:p>
            <a:fld id="{3E157799-6644-46FC-8554-C2289B908889}" type="slidenum">
              <a:rPr lang="en-US" smtClean="0"/>
              <a:pPr/>
              <a:t>7</a:t>
            </a:fld>
            <a:endParaRPr lang="en-US"/>
          </a:p>
        </p:txBody>
      </p:sp>
    </p:spTree>
    <p:extLst>
      <p:ext uri="{BB962C8B-B14F-4D97-AF65-F5344CB8AC3E}">
        <p14:creationId xmlns:p14="http://schemas.microsoft.com/office/powerpoint/2010/main" val="4241918857"/>
      </p:ext>
    </p:extLst>
  </p:cSld>
  <p:clrMapOvr>
    <a:masterClrMapping/>
  </p:clrMapOvr>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6" presetClass="entr" presetSubtype="0"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Effect transition="in" filter="wipe(down)">
                                      <p:cBhvr>
                                        <p:cTn id="31" dur="580">
                                          <p:stCondLst>
                                            <p:cond delay="0"/>
                                          </p:stCondLst>
                                        </p:cTn>
                                        <p:tgtEl>
                                          <p:spTgt spid="3">
                                            <p:txEl>
                                              <p:pRg st="4" end="4"/>
                                            </p:txEl>
                                          </p:spTgt>
                                        </p:tgtEl>
                                      </p:cBhvr>
                                    </p:animEffect>
                                    <p:anim calcmode="lin" valueType="num">
                                      <p:cBhvr>
                                        <p:cTn id="32" dur="1822" tmFilter="0,0; 0.14,0.36; 0.43,0.73; 0.71,0.91; 1.0,1.0">
                                          <p:stCondLst>
                                            <p:cond delay="0"/>
                                          </p:stCondLst>
                                        </p:cTn>
                                        <p:tgtEl>
                                          <p:spTgt spid="3">
                                            <p:txEl>
                                              <p:pRg st="4" end="4"/>
                                            </p:txEl>
                                          </p:spTgt>
                                        </p:tgtEl>
                                        <p:attrNameLst>
                                          <p:attrName>ppt_x</p:attrName>
                                        </p:attrNameLst>
                                      </p:cBhvr>
                                      <p:tavLst>
                                        <p:tav tm="0">
                                          <p:val>
                                            <p:strVal val="#ppt_x-0.25"/>
                                          </p:val>
                                        </p:tav>
                                        <p:tav tm="100000">
                                          <p:val>
                                            <p:strVal val="#ppt_x"/>
                                          </p:val>
                                        </p:tav>
                                      </p:tavLst>
                                    </p:anim>
                                    <p:anim calcmode="lin" valueType="num">
                                      <p:cBhvr>
                                        <p:cTn id="33" dur="664" tmFilter="0.0,0.0; 0.25,0.07; 0.50,0.2; 0.75,0.467; 1.0,1.0">
                                          <p:stCondLst>
                                            <p:cond delay="0"/>
                                          </p:stCondLst>
                                        </p:cTn>
                                        <p:tgtEl>
                                          <p:spTgt spid="3">
                                            <p:txEl>
                                              <p:pRg st="4" end="4"/>
                                            </p:txEl>
                                          </p:spTgt>
                                        </p:tgtEl>
                                        <p:attrNameLst>
                                          <p:attrName>ppt_y</p:attrName>
                                        </p:attrNameLst>
                                      </p:cBhvr>
                                      <p:tavLst>
                                        <p:tav tm="0" fmla="#ppt_y-sin(pi*$)/3">
                                          <p:val>
                                            <p:fltVal val="0.5"/>
                                          </p:val>
                                        </p:tav>
                                        <p:tav tm="100000">
                                          <p:val>
                                            <p:fltVal val="1"/>
                                          </p:val>
                                        </p:tav>
                                      </p:tavLst>
                                    </p:anim>
                                    <p:anim calcmode="lin" valueType="num">
                                      <p:cBhvr>
                                        <p:cTn id="34" dur="664" tmFilter="0, 0; 0.125,0.2665; 0.25,0.4; 0.375,0.465; 0.5,0.5;  0.625,0.535; 0.75,0.6; 0.875,0.7335; 1,1">
                                          <p:stCondLst>
                                            <p:cond delay="664"/>
                                          </p:stCondLst>
                                        </p:cTn>
                                        <p:tgtEl>
                                          <p:spTgt spid="3">
                                            <p:txEl>
                                              <p:pRg st="4" end="4"/>
                                            </p:txEl>
                                          </p:spTgt>
                                        </p:tgtEl>
                                        <p:attrNameLst>
                                          <p:attrName>ppt_y</p:attrName>
                                        </p:attrNameLst>
                                      </p:cBhvr>
                                      <p:tavLst>
                                        <p:tav tm="0" fmla="#ppt_y-sin(pi*$)/9">
                                          <p:val>
                                            <p:fltVal val="0"/>
                                          </p:val>
                                        </p:tav>
                                        <p:tav tm="100000">
                                          <p:val>
                                            <p:fltVal val="1"/>
                                          </p:val>
                                        </p:tav>
                                      </p:tavLst>
                                    </p:anim>
                                    <p:anim calcmode="lin" valueType="num">
                                      <p:cBhvr>
                                        <p:cTn id="35" dur="332" tmFilter="0, 0; 0.125,0.2665; 0.25,0.4; 0.375,0.465; 0.5,0.5;  0.625,0.535; 0.75,0.6; 0.875,0.7335; 1,1">
                                          <p:stCondLst>
                                            <p:cond delay="1324"/>
                                          </p:stCondLst>
                                        </p:cTn>
                                        <p:tgtEl>
                                          <p:spTgt spid="3">
                                            <p:txEl>
                                              <p:pRg st="4" end="4"/>
                                            </p:txEl>
                                          </p:spTgt>
                                        </p:tgtEl>
                                        <p:attrNameLst>
                                          <p:attrName>ppt_y</p:attrName>
                                        </p:attrNameLst>
                                      </p:cBhvr>
                                      <p:tavLst>
                                        <p:tav tm="0" fmla="#ppt_y-sin(pi*$)/27">
                                          <p:val>
                                            <p:fltVal val="0"/>
                                          </p:val>
                                        </p:tav>
                                        <p:tav tm="100000">
                                          <p:val>
                                            <p:fltVal val="1"/>
                                          </p:val>
                                        </p:tav>
                                      </p:tavLst>
                                    </p:anim>
                                    <p:anim calcmode="lin" valueType="num">
                                      <p:cBhvr>
                                        <p:cTn id="36" dur="164" tmFilter="0, 0; 0.125,0.2665; 0.25,0.4; 0.375,0.465; 0.5,0.5;  0.625,0.535; 0.75,0.6; 0.875,0.7335; 1,1">
                                          <p:stCondLst>
                                            <p:cond delay="1656"/>
                                          </p:stCondLst>
                                        </p:cTn>
                                        <p:tgtEl>
                                          <p:spTgt spid="3">
                                            <p:txEl>
                                              <p:pRg st="4" end="4"/>
                                            </p:txEl>
                                          </p:spTgt>
                                        </p:tgtEl>
                                        <p:attrNameLst>
                                          <p:attrName>ppt_y</p:attrName>
                                        </p:attrNameLst>
                                      </p:cBhvr>
                                      <p:tavLst>
                                        <p:tav tm="0" fmla="#ppt_y-sin(pi*$)/81">
                                          <p:val>
                                            <p:fltVal val="0"/>
                                          </p:val>
                                        </p:tav>
                                        <p:tav tm="100000">
                                          <p:val>
                                            <p:fltVal val="1"/>
                                          </p:val>
                                        </p:tav>
                                      </p:tavLst>
                                    </p:anim>
                                    <p:animScale>
                                      <p:cBhvr>
                                        <p:cTn id="37" dur="26">
                                          <p:stCondLst>
                                            <p:cond delay="650"/>
                                          </p:stCondLst>
                                        </p:cTn>
                                        <p:tgtEl>
                                          <p:spTgt spid="3">
                                            <p:txEl>
                                              <p:pRg st="4" end="4"/>
                                            </p:txEl>
                                          </p:spTgt>
                                        </p:tgtEl>
                                      </p:cBhvr>
                                      <p:to x="100000" y="60000"/>
                                    </p:animScale>
                                    <p:animScale>
                                      <p:cBhvr>
                                        <p:cTn id="38" dur="166" decel="50000">
                                          <p:stCondLst>
                                            <p:cond delay="676"/>
                                          </p:stCondLst>
                                        </p:cTn>
                                        <p:tgtEl>
                                          <p:spTgt spid="3">
                                            <p:txEl>
                                              <p:pRg st="4" end="4"/>
                                            </p:txEl>
                                          </p:spTgt>
                                        </p:tgtEl>
                                      </p:cBhvr>
                                      <p:to x="100000" y="100000"/>
                                    </p:animScale>
                                    <p:animScale>
                                      <p:cBhvr>
                                        <p:cTn id="39" dur="26">
                                          <p:stCondLst>
                                            <p:cond delay="1312"/>
                                          </p:stCondLst>
                                        </p:cTn>
                                        <p:tgtEl>
                                          <p:spTgt spid="3">
                                            <p:txEl>
                                              <p:pRg st="4" end="4"/>
                                            </p:txEl>
                                          </p:spTgt>
                                        </p:tgtEl>
                                      </p:cBhvr>
                                      <p:to x="100000" y="80000"/>
                                    </p:animScale>
                                    <p:animScale>
                                      <p:cBhvr>
                                        <p:cTn id="40" dur="166" decel="50000">
                                          <p:stCondLst>
                                            <p:cond delay="1338"/>
                                          </p:stCondLst>
                                        </p:cTn>
                                        <p:tgtEl>
                                          <p:spTgt spid="3">
                                            <p:txEl>
                                              <p:pRg st="4" end="4"/>
                                            </p:txEl>
                                          </p:spTgt>
                                        </p:tgtEl>
                                      </p:cBhvr>
                                      <p:to x="100000" y="100000"/>
                                    </p:animScale>
                                    <p:animScale>
                                      <p:cBhvr>
                                        <p:cTn id="41" dur="26">
                                          <p:stCondLst>
                                            <p:cond delay="1642"/>
                                          </p:stCondLst>
                                        </p:cTn>
                                        <p:tgtEl>
                                          <p:spTgt spid="3">
                                            <p:txEl>
                                              <p:pRg st="4" end="4"/>
                                            </p:txEl>
                                          </p:spTgt>
                                        </p:tgtEl>
                                      </p:cBhvr>
                                      <p:to x="100000" y="90000"/>
                                    </p:animScale>
                                    <p:animScale>
                                      <p:cBhvr>
                                        <p:cTn id="42" dur="166" decel="50000">
                                          <p:stCondLst>
                                            <p:cond delay="1668"/>
                                          </p:stCondLst>
                                        </p:cTn>
                                        <p:tgtEl>
                                          <p:spTgt spid="3">
                                            <p:txEl>
                                              <p:pRg st="4" end="4"/>
                                            </p:txEl>
                                          </p:spTgt>
                                        </p:tgtEl>
                                      </p:cBhvr>
                                      <p:to x="100000" y="100000"/>
                                    </p:animScale>
                                    <p:animScale>
                                      <p:cBhvr>
                                        <p:cTn id="43" dur="26">
                                          <p:stCondLst>
                                            <p:cond delay="1808"/>
                                          </p:stCondLst>
                                        </p:cTn>
                                        <p:tgtEl>
                                          <p:spTgt spid="3">
                                            <p:txEl>
                                              <p:pRg st="4" end="4"/>
                                            </p:txEl>
                                          </p:spTgt>
                                        </p:tgtEl>
                                      </p:cBhvr>
                                      <p:to x="100000" y="95000"/>
                                    </p:animScale>
                                    <p:animScale>
                                      <p:cBhvr>
                                        <p:cTn id="44" dur="166" decel="50000">
                                          <p:stCondLst>
                                            <p:cond delay="1834"/>
                                          </p:stCondLst>
                                        </p:cTn>
                                        <p:tgtEl>
                                          <p:spTgt spid="3">
                                            <p:txEl>
                                              <p:pRg st="4" end="4"/>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305800" cy="838200"/>
          </a:xfrm>
        </p:spPr>
        <p:txBody>
          <a:bodyPr/>
          <a:lstStyle/>
          <a:p>
            <a:r>
              <a:rPr lang="en-US" sz="3200" dirty="0" smtClean="0"/>
              <a:t>Opinion/Connection…??</a:t>
            </a:r>
            <a:endParaRPr lang="en-US" sz="3200" dirty="0"/>
          </a:p>
        </p:txBody>
      </p:sp>
      <p:sp>
        <p:nvSpPr>
          <p:cNvPr id="3" name="Content Placeholder 2"/>
          <p:cNvSpPr>
            <a:spLocks noGrp="1"/>
          </p:cNvSpPr>
          <p:nvPr>
            <p:ph idx="1"/>
          </p:nvPr>
        </p:nvSpPr>
        <p:spPr>
          <a:xfrm>
            <a:off x="457200" y="1371599"/>
            <a:ext cx="8305800" cy="5069541"/>
          </a:xfrm>
        </p:spPr>
        <p:txBody>
          <a:bodyPr/>
          <a:lstStyle/>
          <a:p>
            <a:r>
              <a:rPr lang="en-US" dirty="0" smtClean="0"/>
              <a:t>What is your opinion/connection to this poem?  Why did you select it? </a:t>
            </a:r>
            <a:r>
              <a:rPr lang="en-US" dirty="0" smtClean="0"/>
              <a:t>How do you feel after reading it?</a:t>
            </a:r>
            <a:endParaRPr lang="en-US" dirty="0" smtClean="0"/>
          </a:p>
          <a:p>
            <a:pPr marL="0" indent="0">
              <a:buNone/>
            </a:pPr>
            <a:r>
              <a:rPr lang="en-US" dirty="0"/>
              <a:t>	</a:t>
            </a:r>
            <a:r>
              <a:rPr lang="en-US" dirty="0" smtClean="0">
                <a:solidFill>
                  <a:srgbClr val="000066"/>
                </a:solidFill>
              </a:rPr>
              <a:t>(</a:t>
            </a:r>
            <a:r>
              <a:rPr lang="en-US" sz="2400" i="1" dirty="0" smtClean="0">
                <a:solidFill>
                  <a:srgbClr val="000066"/>
                </a:solidFill>
              </a:rPr>
              <a:t>Does it remind you of something/someone?  Does it 	 bring up a feeling/emotion/message that you can 	 relate to?)</a:t>
            </a:r>
          </a:p>
          <a:p>
            <a:pPr marL="0" indent="0">
              <a:buNone/>
            </a:pPr>
            <a:endParaRPr lang="en-US" dirty="0" smtClean="0"/>
          </a:p>
          <a:p>
            <a:pPr marL="0" indent="0" algn="ctr">
              <a:buNone/>
            </a:pPr>
            <a:r>
              <a:rPr lang="en-US" b="1" dirty="0" smtClean="0">
                <a:solidFill>
                  <a:srgbClr val="FF0000"/>
                </a:solidFill>
              </a:rPr>
              <a:t>TOTAL = 1+ Slides (RESPONSE MUST BE AT LEAST 1 PARAGRAPH IN LENGTH!!)</a:t>
            </a:r>
            <a:endParaRPr lang="en-US" b="1" dirty="0">
              <a:solidFill>
                <a:srgbClr val="FF0000"/>
              </a:solidFill>
            </a:endParaRPr>
          </a:p>
        </p:txBody>
      </p:sp>
      <p:sp>
        <p:nvSpPr>
          <p:cNvPr id="4" name="Date Placeholder 3"/>
          <p:cNvSpPr>
            <a:spLocks noGrp="1"/>
          </p:cNvSpPr>
          <p:nvPr>
            <p:ph type="dt" sz="half" idx="10"/>
          </p:nvPr>
        </p:nvSpPr>
        <p:spPr/>
        <p:txBody>
          <a:bodyPr/>
          <a:lstStyle/>
          <a:p>
            <a:fld id="{6BFA6B6B-ED8B-4097-A112-623F19C4C4B4}" type="datetime1">
              <a:rPr lang="en-US" smtClean="0"/>
              <a:pPr/>
              <a:t>3/11/2013</a:t>
            </a:fld>
            <a:endParaRPr lang="en-US"/>
          </a:p>
        </p:txBody>
      </p:sp>
      <p:sp>
        <p:nvSpPr>
          <p:cNvPr id="5" name="Footer Placeholder 4"/>
          <p:cNvSpPr>
            <a:spLocks noGrp="1"/>
          </p:cNvSpPr>
          <p:nvPr>
            <p:ph type="ftr" sz="quarter" idx="11"/>
          </p:nvPr>
        </p:nvSpPr>
        <p:spPr/>
        <p:txBody>
          <a:bodyPr/>
          <a:lstStyle/>
          <a:p>
            <a:r>
              <a:rPr lang="en-US" smtClean="0"/>
              <a:t>copyright www.brainybetty.com 2006 All Rights Reserved</a:t>
            </a:r>
            <a:endParaRPr lang="en-US"/>
          </a:p>
        </p:txBody>
      </p:sp>
      <p:sp>
        <p:nvSpPr>
          <p:cNvPr id="6" name="Slide Number Placeholder 5"/>
          <p:cNvSpPr>
            <a:spLocks noGrp="1"/>
          </p:cNvSpPr>
          <p:nvPr>
            <p:ph type="sldNum" sz="quarter" idx="12"/>
          </p:nvPr>
        </p:nvSpPr>
        <p:spPr/>
        <p:txBody>
          <a:bodyPr/>
          <a:lstStyle/>
          <a:p>
            <a:fld id="{3E157799-6644-46FC-8554-C2289B908889}" type="slidenum">
              <a:rPr lang="en-US" smtClean="0"/>
              <a:pPr/>
              <a:t>8</a:t>
            </a:fld>
            <a:endParaRPr lang="en-US"/>
          </a:p>
        </p:txBody>
      </p:sp>
    </p:spTree>
    <p:extLst>
      <p:ext uri="{BB962C8B-B14F-4D97-AF65-F5344CB8AC3E}">
        <p14:creationId xmlns:p14="http://schemas.microsoft.com/office/powerpoint/2010/main" val="3401662871"/>
      </p:ext>
    </p:extLst>
  </p:cSld>
  <p:clrMapOvr>
    <a:masterClrMapping/>
  </p:clrMapOvr>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1" presetClass="entr" presetSubtype="1"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Effect transition="in" filter="wheel(1)">
                                      <p:cBhvr>
                                        <p:cTn id="13" dur="2000"/>
                                        <p:tgtEl>
                                          <p:spTgt spid="3">
                                            <p:txEl>
                                              <p:pRg st="1" end="1"/>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26" presetClass="entr" presetSubtype="0" fill="hold" nodeType="click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wipe(down)">
                                      <p:cBhvr>
                                        <p:cTn id="18" dur="580">
                                          <p:stCondLst>
                                            <p:cond delay="0"/>
                                          </p:stCondLst>
                                        </p:cTn>
                                        <p:tgtEl>
                                          <p:spTgt spid="3">
                                            <p:txEl>
                                              <p:pRg st="3" end="3"/>
                                            </p:txEl>
                                          </p:spTgt>
                                        </p:tgtEl>
                                      </p:cBhvr>
                                    </p:animEffect>
                                    <p:anim calcmode="lin" valueType="num">
                                      <p:cBhvr>
                                        <p:cTn id="19" dur="1822" tmFilter="0,0; 0.14,0.36; 0.43,0.73; 0.71,0.91; 1.0,1.0">
                                          <p:stCondLst>
                                            <p:cond delay="0"/>
                                          </p:stCondLst>
                                        </p:cTn>
                                        <p:tgtEl>
                                          <p:spTgt spid="3">
                                            <p:txEl>
                                              <p:pRg st="3" end="3"/>
                                            </p:txEl>
                                          </p:spTgt>
                                        </p:tgtEl>
                                        <p:attrNameLst>
                                          <p:attrName>ppt_x</p:attrName>
                                        </p:attrNameLst>
                                      </p:cBhvr>
                                      <p:tavLst>
                                        <p:tav tm="0">
                                          <p:val>
                                            <p:strVal val="#ppt_x-0.25"/>
                                          </p:val>
                                        </p:tav>
                                        <p:tav tm="100000">
                                          <p:val>
                                            <p:strVal val="#ppt_x"/>
                                          </p:val>
                                        </p:tav>
                                      </p:tavLst>
                                    </p:anim>
                                    <p:anim calcmode="lin" valueType="num">
                                      <p:cBhvr>
                                        <p:cTn id="20" dur="664" tmFilter="0.0,0.0; 0.25,0.07; 0.50,0.2; 0.75,0.467; 1.0,1.0">
                                          <p:stCondLst>
                                            <p:cond delay="0"/>
                                          </p:stCondLst>
                                        </p:cTn>
                                        <p:tgtEl>
                                          <p:spTgt spid="3">
                                            <p:txEl>
                                              <p:pRg st="3" end="3"/>
                                            </p:txEl>
                                          </p:spTgt>
                                        </p:tgtEl>
                                        <p:attrNameLst>
                                          <p:attrName>ppt_y</p:attrName>
                                        </p:attrNameLst>
                                      </p:cBhvr>
                                      <p:tavLst>
                                        <p:tav tm="0" fmla="#ppt_y-sin(pi*$)/3">
                                          <p:val>
                                            <p:fltVal val="0.5"/>
                                          </p:val>
                                        </p:tav>
                                        <p:tav tm="100000">
                                          <p:val>
                                            <p:fltVal val="1"/>
                                          </p:val>
                                        </p:tav>
                                      </p:tavLst>
                                    </p:anim>
                                    <p:anim calcmode="lin" valueType="num">
                                      <p:cBhvr>
                                        <p:cTn id="21" dur="664" tmFilter="0, 0; 0.125,0.2665; 0.25,0.4; 0.375,0.465; 0.5,0.5;  0.625,0.535; 0.75,0.6; 0.875,0.7335; 1,1">
                                          <p:stCondLst>
                                            <p:cond delay="664"/>
                                          </p:stCondLst>
                                        </p:cTn>
                                        <p:tgtEl>
                                          <p:spTgt spid="3">
                                            <p:txEl>
                                              <p:pRg st="3" end="3"/>
                                            </p:txEl>
                                          </p:spTgt>
                                        </p:tgtEl>
                                        <p:attrNameLst>
                                          <p:attrName>ppt_y</p:attrName>
                                        </p:attrNameLst>
                                      </p:cBhvr>
                                      <p:tavLst>
                                        <p:tav tm="0" fmla="#ppt_y-sin(pi*$)/9">
                                          <p:val>
                                            <p:fltVal val="0"/>
                                          </p:val>
                                        </p:tav>
                                        <p:tav tm="100000">
                                          <p:val>
                                            <p:fltVal val="1"/>
                                          </p:val>
                                        </p:tav>
                                      </p:tavLst>
                                    </p:anim>
                                    <p:anim calcmode="lin" valueType="num">
                                      <p:cBhvr>
                                        <p:cTn id="22" dur="332" tmFilter="0, 0; 0.125,0.2665; 0.25,0.4; 0.375,0.465; 0.5,0.5;  0.625,0.535; 0.75,0.6; 0.875,0.7335; 1,1">
                                          <p:stCondLst>
                                            <p:cond delay="1324"/>
                                          </p:stCondLst>
                                        </p:cTn>
                                        <p:tgtEl>
                                          <p:spTgt spid="3">
                                            <p:txEl>
                                              <p:pRg st="3" end="3"/>
                                            </p:txEl>
                                          </p:spTgt>
                                        </p:tgtEl>
                                        <p:attrNameLst>
                                          <p:attrName>ppt_y</p:attrName>
                                        </p:attrNameLst>
                                      </p:cBhvr>
                                      <p:tavLst>
                                        <p:tav tm="0" fmla="#ppt_y-sin(pi*$)/27">
                                          <p:val>
                                            <p:fltVal val="0"/>
                                          </p:val>
                                        </p:tav>
                                        <p:tav tm="100000">
                                          <p:val>
                                            <p:fltVal val="1"/>
                                          </p:val>
                                        </p:tav>
                                      </p:tavLst>
                                    </p:anim>
                                    <p:anim calcmode="lin" valueType="num">
                                      <p:cBhvr>
                                        <p:cTn id="23" dur="164" tmFilter="0, 0; 0.125,0.2665; 0.25,0.4; 0.375,0.465; 0.5,0.5;  0.625,0.535; 0.75,0.6; 0.875,0.7335; 1,1">
                                          <p:stCondLst>
                                            <p:cond delay="1656"/>
                                          </p:stCondLst>
                                        </p:cTn>
                                        <p:tgtEl>
                                          <p:spTgt spid="3">
                                            <p:txEl>
                                              <p:pRg st="3" end="3"/>
                                            </p:txEl>
                                          </p:spTgt>
                                        </p:tgtEl>
                                        <p:attrNameLst>
                                          <p:attrName>ppt_y</p:attrName>
                                        </p:attrNameLst>
                                      </p:cBhvr>
                                      <p:tavLst>
                                        <p:tav tm="0" fmla="#ppt_y-sin(pi*$)/81">
                                          <p:val>
                                            <p:fltVal val="0"/>
                                          </p:val>
                                        </p:tav>
                                        <p:tav tm="100000">
                                          <p:val>
                                            <p:fltVal val="1"/>
                                          </p:val>
                                        </p:tav>
                                      </p:tavLst>
                                    </p:anim>
                                    <p:animScale>
                                      <p:cBhvr>
                                        <p:cTn id="24" dur="26">
                                          <p:stCondLst>
                                            <p:cond delay="650"/>
                                          </p:stCondLst>
                                        </p:cTn>
                                        <p:tgtEl>
                                          <p:spTgt spid="3">
                                            <p:txEl>
                                              <p:pRg st="3" end="3"/>
                                            </p:txEl>
                                          </p:spTgt>
                                        </p:tgtEl>
                                      </p:cBhvr>
                                      <p:to x="100000" y="60000"/>
                                    </p:animScale>
                                    <p:animScale>
                                      <p:cBhvr>
                                        <p:cTn id="25" dur="166" decel="50000">
                                          <p:stCondLst>
                                            <p:cond delay="676"/>
                                          </p:stCondLst>
                                        </p:cTn>
                                        <p:tgtEl>
                                          <p:spTgt spid="3">
                                            <p:txEl>
                                              <p:pRg st="3" end="3"/>
                                            </p:txEl>
                                          </p:spTgt>
                                        </p:tgtEl>
                                      </p:cBhvr>
                                      <p:to x="100000" y="100000"/>
                                    </p:animScale>
                                    <p:animScale>
                                      <p:cBhvr>
                                        <p:cTn id="26" dur="26">
                                          <p:stCondLst>
                                            <p:cond delay="1312"/>
                                          </p:stCondLst>
                                        </p:cTn>
                                        <p:tgtEl>
                                          <p:spTgt spid="3">
                                            <p:txEl>
                                              <p:pRg st="3" end="3"/>
                                            </p:txEl>
                                          </p:spTgt>
                                        </p:tgtEl>
                                      </p:cBhvr>
                                      <p:to x="100000" y="80000"/>
                                    </p:animScale>
                                    <p:animScale>
                                      <p:cBhvr>
                                        <p:cTn id="27" dur="166" decel="50000">
                                          <p:stCondLst>
                                            <p:cond delay="1338"/>
                                          </p:stCondLst>
                                        </p:cTn>
                                        <p:tgtEl>
                                          <p:spTgt spid="3">
                                            <p:txEl>
                                              <p:pRg st="3" end="3"/>
                                            </p:txEl>
                                          </p:spTgt>
                                        </p:tgtEl>
                                      </p:cBhvr>
                                      <p:to x="100000" y="100000"/>
                                    </p:animScale>
                                    <p:animScale>
                                      <p:cBhvr>
                                        <p:cTn id="28" dur="26">
                                          <p:stCondLst>
                                            <p:cond delay="1642"/>
                                          </p:stCondLst>
                                        </p:cTn>
                                        <p:tgtEl>
                                          <p:spTgt spid="3">
                                            <p:txEl>
                                              <p:pRg st="3" end="3"/>
                                            </p:txEl>
                                          </p:spTgt>
                                        </p:tgtEl>
                                      </p:cBhvr>
                                      <p:to x="100000" y="90000"/>
                                    </p:animScale>
                                    <p:animScale>
                                      <p:cBhvr>
                                        <p:cTn id="29" dur="166" decel="50000">
                                          <p:stCondLst>
                                            <p:cond delay="1668"/>
                                          </p:stCondLst>
                                        </p:cTn>
                                        <p:tgtEl>
                                          <p:spTgt spid="3">
                                            <p:txEl>
                                              <p:pRg st="3" end="3"/>
                                            </p:txEl>
                                          </p:spTgt>
                                        </p:tgtEl>
                                      </p:cBhvr>
                                      <p:to x="100000" y="100000"/>
                                    </p:animScale>
                                    <p:animScale>
                                      <p:cBhvr>
                                        <p:cTn id="30" dur="26">
                                          <p:stCondLst>
                                            <p:cond delay="1808"/>
                                          </p:stCondLst>
                                        </p:cTn>
                                        <p:tgtEl>
                                          <p:spTgt spid="3">
                                            <p:txEl>
                                              <p:pRg st="3" end="3"/>
                                            </p:txEl>
                                          </p:spTgt>
                                        </p:tgtEl>
                                      </p:cBhvr>
                                      <p:to x="100000" y="95000"/>
                                    </p:animScale>
                                    <p:animScale>
                                      <p:cBhvr>
                                        <p:cTn id="31" dur="166" decel="50000">
                                          <p:stCondLst>
                                            <p:cond delay="1834"/>
                                          </p:stCondLst>
                                        </p:cTn>
                                        <p:tgtEl>
                                          <p:spTgt spid="3">
                                            <p:txEl>
                                              <p:pRg st="3" end="3"/>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305800" cy="762000"/>
          </a:xfrm>
        </p:spPr>
        <p:txBody>
          <a:bodyPr/>
          <a:lstStyle/>
          <a:p>
            <a:r>
              <a:rPr lang="en-US" dirty="0" smtClean="0"/>
              <a:t>Total Presentation</a:t>
            </a:r>
            <a:endParaRPr lang="en-US" dirty="0"/>
          </a:p>
        </p:txBody>
      </p:sp>
      <p:sp>
        <p:nvSpPr>
          <p:cNvPr id="3" name="Content Placeholder 2"/>
          <p:cNvSpPr>
            <a:spLocks noGrp="1"/>
          </p:cNvSpPr>
          <p:nvPr>
            <p:ph idx="1"/>
          </p:nvPr>
        </p:nvSpPr>
        <p:spPr>
          <a:xfrm>
            <a:off x="457200" y="1447800"/>
            <a:ext cx="8305800" cy="4572000"/>
          </a:xfrm>
        </p:spPr>
        <p:txBody>
          <a:bodyPr/>
          <a:lstStyle/>
          <a:p>
            <a:r>
              <a:rPr lang="en-US" dirty="0" smtClean="0"/>
              <a:t>A minimum of 10 slides</a:t>
            </a:r>
          </a:p>
          <a:p>
            <a:pPr marL="0" indent="0">
              <a:buNone/>
            </a:pPr>
            <a:endParaRPr lang="en-US" dirty="0"/>
          </a:p>
          <a:p>
            <a:r>
              <a:rPr lang="en-US" dirty="0" smtClean="0"/>
              <a:t>3 – 5 minutes in front of the class…</a:t>
            </a:r>
          </a:p>
          <a:p>
            <a:endParaRPr lang="en-US" dirty="0"/>
          </a:p>
          <a:p>
            <a:r>
              <a:rPr lang="en-US" dirty="0" smtClean="0"/>
              <a:t>Add graphics, a colorful background (</a:t>
            </a:r>
            <a:r>
              <a:rPr lang="en-US" dirty="0" smtClean="0">
                <a:hlinkClick r:id="rId2"/>
              </a:rPr>
              <a:t>www.brainybetty.com</a:t>
            </a:r>
            <a:r>
              <a:rPr lang="en-US" dirty="0" smtClean="0"/>
              <a:t> is a free resource), transitions, animations, sound, etc. for an above and beyond professional slideshow</a:t>
            </a:r>
          </a:p>
          <a:p>
            <a:pPr marL="0" indent="0">
              <a:buNone/>
            </a:pPr>
            <a:endParaRPr lang="en-US" dirty="0"/>
          </a:p>
        </p:txBody>
      </p:sp>
      <p:sp>
        <p:nvSpPr>
          <p:cNvPr id="4" name="Date Placeholder 3"/>
          <p:cNvSpPr>
            <a:spLocks noGrp="1"/>
          </p:cNvSpPr>
          <p:nvPr>
            <p:ph type="dt" sz="half" idx="10"/>
          </p:nvPr>
        </p:nvSpPr>
        <p:spPr/>
        <p:txBody>
          <a:bodyPr/>
          <a:lstStyle/>
          <a:p>
            <a:fld id="{6BFA6B6B-ED8B-4097-A112-623F19C4C4B4}" type="datetime1">
              <a:rPr lang="en-US" smtClean="0"/>
              <a:pPr/>
              <a:t>3/11/2013</a:t>
            </a:fld>
            <a:endParaRPr lang="en-US"/>
          </a:p>
        </p:txBody>
      </p:sp>
      <p:sp>
        <p:nvSpPr>
          <p:cNvPr id="5" name="Footer Placeholder 4"/>
          <p:cNvSpPr>
            <a:spLocks noGrp="1"/>
          </p:cNvSpPr>
          <p:nvPr>
            <p:ph type="ftr" sz="quarter" idx="11"/>
          </p:nvPr>
        </p:nvSpPr>
        <p:spPr/>
        <p:txBody>
          <a:bodyPr/>
          <a:lstStyle/>
          <a:p>
            <a:r>
              <a:rPr lang="en-US" smtClean="0"/>
              <a:t>copyright www.brainybetty.com 2006 All Rights Reserved</a:t>
            </a:r>
            <a:endParaRPr lang="en-US"/>
          </a:p>
        </p:txBody>
      </p:sp>
      <p:sp>
        <p:nvSpPr>
          <p:cNvPr id="6" name="Slide Number Placeholder 5"/>
          <p:cNvSpPr>
            <a:spLocks noGrp="1"/>
          </p:cNvSpPr>
          <p:nvPr>
            <p:ph type="sldNum" sz="quarter" idx="12"/>
          </p:nvPr>
        </p:nvSpPr>
        <p:spPr/>
        <p:txBody>
          <a:bodyPr/>
          <a:lstStyle/>
          <a:p>
            <a:fld id="{3E157799-6644-46FC-8554-C2289B908889}" type="slidenum">
              <a:rPr lang="en-US" smtClean="0"/>
              <a:pPr/>
              <a:t>9</a:t>
            </a:fld>
            <a:endParaRPr lang="en-US"/>
          </a:p>
        </p:txBody>
      </p:sp>
    </p:spTree>
    <p:extLst>
      <p:ext uri="{BB962C8B-B14F-4D97-AF65-F5344CB8AC3E}">
        <p14:creationId xmlns:p14="http://schemas.microsoft.com/office/powerpoint/2010/main" val="439613232"/>
      </p:ext>
    </p:extLst>
  </p:cSld>
  <p:clrMapOvr>
    <a:masterClrMapping/>
  </p:clrMapOvr>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Retro2Background">
  <a:themeElements>
    <a:clrScheme name="Office Them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Theme">
      <a:majorFont>
        <a:latin typeface="Andy"/>
        <a:ea typeface=""/>
        <a:cs typeface=""/>
      </a:majorFont>
      <a:minorFont>
        <a:latin typeface="Andy"/>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Office Them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Office Them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Office Them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Office Them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Office Them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Office Them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Office Them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Office Them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Office Them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Retro2Background</Template>
  <TotalTime>310</TotalTime>
  <Words>463</Words>
  <Application>Microsoft Office PowerPoint</Application>
  <PresentationFormat>On-screen Show (4:3)</PresentationFormat>
  <Paragraphs>116</Paragraphs>
  <Slides>12</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12</vt:i4>
      </vt:variant>
    </vt:vector>
  </HeadingPairs>
  <TitlesOfParts>
    <vt:vector size="15" baseType="lpstr">
      <vt:lpstr>Arial</vt:lpstr>
      <vt:lpstr>Andy</vt:lpstr>
      <vt:lpstr>Retro2Background</vt:lpstr>
      <vt:lpstr>Poetry Project</vt:lpstr>
      <vt:lpstr>Presentation Basics</vt:lpstr>
      <vt:lpstr>Presentation</vt:lpstr>
      <vt:lpstr>What to include…</vt:lpstr>
      <vt:lpstr>Information about the poem…</vt:lpstr>
      <vt:lpstr>The poem itself…</vt:lpstr>
      <vt:lpstr>Poetic Elements…</vt:lpstr>
      <vt:lpstr>Opinion/Connection…??</vt:lpstr>
      <vt:lpstr>Total Presentation</vt:lpstr>
      <vt:lpstr>Final Requirements</vt:lpstr>
      <vt:lpstr>PowerPoint Presentation</vt:lpstr>
      <vt:lpstr>Presentations…</vt:lpstr>
    </vt:vector>
  </TitlesOfParts>
  <Company>Chico Unified School District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Poetry Project</dc:title>
  <dc:creator>Jenn Flory</dc:creator>
  <cp:lastModifiedBy>Jenn Flory</cp:lastModifiedBy>
  <cp:revision>13</cp:revision>
  <cp:lastPrinted>2013-03-11T23:23:25Z</cp:lastPrinted>
  <dcterms:created xsi:type="dcterms:W3CDTF">2013-03-11T18:27:52Z</dcterms:created>
  <dcterms:modified xsi:type="dcterms:W3CDTF">2013-03-11T23:38:11Z</dcterms:modified>
</cp:coreProperties>
</file>