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ndy" pitchFamily="66" charset="0"/>
        <a:ea typeface="+mn-ea"/>
        <a:cs typeface="+mn-cs"/>
      </a:defRPr>
    </a:lvl1pPr>
    <a:lvl2pPr marL="457200" algn="l" rtl="0" fontAlgn="base">
      <a:spcBef>
        <a:spcPct val="0"/>
      </a:spcBef>
      <a:spcAft>
        <a:spcPct val="0"/>
      </a:spcAft>
      <a:defRPr sz="3600" kern="1200">
        <a:solidFill>
          <a:schemeClr val="tx1"/>
        </a:solidFill>
        <a:latin typeface="Andy" pitchFamily="66" charset="0"/>
        <a:ea typeface="+mn-ea"/>
        <a:cs typeface="+mn-cs"/>
      </a:defRPr>
    </a:lvl2pPr>
    <a:lvl3pPr marL="914400" algn="l" rtl="0" fontAlgn="base">
      <a:spcBef>
        <a:spcPct val="0"/>
      </a:spcBef>
      <a:spcAft>
        <a:spcPct val="0"/>
      </a:spcAft>
      <a:defRPr sz="3600" kern="1200">
        <a:solidFill>
          <a:schemeClr val="tx1"/>
        </a:solidFill>
        <a:latin typeface="Andy" pitchFamily="66" charset="0"/>
        <a:ea typeface="+mn-ea"/>
        <a:cs typeface="+mn-cs"/>
      </a:defRPr>
    </a:lvl3pPr>
    <a:lvl4pPr marL="1371600" algn="l" rtl="0" fontAlgn="base">
      <a:spcBef>
        <a:spcPct val="0"/>
      </a:spcBef>
      <a:spcAft>
        <a:spcPct val="0"/>
      </a:spcAft>
      <a:defRPr sz="3600" kern="1200">
        <a:solidFill>
          <a:schemeClr val="tx1"/>
        </a:solidFill>
        <a:latin typeface="Andy" pitchFamily="66" charset="0"/>
        <a:ea typeface="+mn-ea"/>
        <a:cs typeface="+mn-cs"/>
      </a:defRPr>
    </a:lvl4pPr>
    <a:lvl5pPr marL="1828800" algn="l" rtl="0" fontAlgn="base">
      <a:spcBef>
        <a:spcPct val="0"/>
      </a:spcBef>
      <a:spcAft>
        <a:spcPct val="0"/>
      </a:spcAft>
      <a:defRPr sz="3600" kern="1200">
        <a:solidFill>
          <a:schemeClr val="tx1"/>
        </a:solidFill>
        <a:latin typeface="Andy" pitchFamily="66" charset="0"/>
        <a:ea typeface="+mn-ea"/>
        <a:cs typeface="+mn-cs"/>
      </a:defRPr>
    </a:lvl5pPr>
    <a:lvl6pPr marL="2286000" algn="l" defTabSz="914400" rtl="0" eaLnBrk="1" latinLnBrk="0" hangingPunct="1">
      <a:defRPr sz="3600" kern="1200">
        <a:solidFill>
          <a:schemeClr val="tx1"/>
        </a:solidFill>
        <a:latin typeface="Andy" pitchFamily="66" charset="0"/>
        <a:ea typeface="+mn-ea"/>
        <a:cs typeface="+mn-cs"/>
      </a:defRPr>
    </a:lvl6pPr>
    <a:lvl7pPr marL="2743200" algn="l" defTabSz="914400" rtl="0" eaLnBrk="1" latinLnBrk="0" hangingPunct="1">
      <a:defRPr sz="3600" kern="1200">
        <a:solidFill>
          <a:schemeClr val="tx1"/>
        </a:solidFill>
        <a:latin typeface="Andy" pitchFamily="66" charset="0"/>
        <a:ea typeface="+mn-ea"/>
        <a:cs typeface="+mn-cs"/>
      </a:defRPr>
    </a:lvl7pPr>
    <a:lvl8pPr marL="3200400" algn="l" defTabSz="914400" rtl="0" eaLnBrk="1" latinLnBrk="0" hangingPunct="1">
      <a:defRPr sz="3600" kern="1200">
        <a:solidFill>
          <a:schemeClr val="tx1"/>
        </a:solidFill>
        <a:latin typeface="Andy" pitchFamily="66" charset="0"/>
        <a:ea typeface="+mn-ea"/>
        <a:cs typeface="+mn-cs"/>
      </a:defRPr>
    </a:lvl8pPr>
    <a:lvl9pPr marL="3657600" algn="l" defTabSz="914400" rtl="0" eaLnBrk="1" latinLnBrk="0" hangingPunct="1">
      <a:defRPr sz="3600" kern="1200">
        <a:solidFill>
          <a:schemeClr val="tx1"/>
        </a:solidFill>
        <a:latin typeface="Andy"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0066"/>
    <a:srgbClr val="669900"/>
    <a:srgbClr val="800080"/>
    <a:srgbClr val="0099CC"/>
    <a:srgbClr val="CC6600"/>
    <a:srgbClr val="CC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63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C2F915-CD1C-4DAF-A033-D3A0B16FA291}" type="datetimeFigureOut">
              <a:rPr lang="en-US" smtClean="0"/>
              <a:t>3/11/2013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98A5BD-09B8-4109-BBE2-F965B7E07BB8}" type="slidenum">
              <a:rPr lang="en-US" smtClean="0"/>
              <a:t>‹#›</a:t>
            </a:fld>
            <a:endParaRPr lang="en-US"/>
          </a:p>
        </p:txBody>
      </p:sp>
    </p:spTree>
    <p:extLst>
      <p:ext uri="{BB962C8B-B14F-4D97-AF65-F5344CB8AC3E}">
        <p14:creationId xmlns:p14="http://schemas.microsoft.com/office/powerpoint/2010/main" val="3856577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D10FADF-946E-4FD3-A0F1-F2C4244C5640}" type="slidenum">
              <a:rPr lang="en-US"/>
              <a:pPr/>
              <a:t>‹#›</a:t>
            </a:fld>
            <a:endParaRPr lang="en-US"/>
          </a:p>
        </p:txBody>
      </p:sp>
    </p:spTree>
    <p:extLst>
      <p:ext uri="{BB962C8B-B14F-4D97-AF65-F5344CB8AC3E}">
        <p14:creationId xmlns:p14="http://schemas.microsoft.com/office/powerpoint/2010/main" val="37527583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6"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 name="Rectangle 2"/>
          <p:cNvSpPr>
            <a:spLocks noGrp="1" noChangeArrowheads="1"/>
          </p:cNvSpPr>
          <p:nvPr>
            <p:ph type="ctrTitle"/>
          </p:nvPr>
        </p:nvSpPr>
        <p:spPr>
          <a:xfrm>
            <a:off x="685800" y="2130425"/>
            <a:ext cx="7772400" cy="1470025"/>
          </a:xfrm>
        </p:spPr>
        <p:txBody>
          <a:bodyPr/>
          <a:lstStyle>
            <a:lvl1pPr>
              <a:defRPr sz="5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800080"/>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solidFill>
                  <a:srgbClr val="800080"/>
                </a:solidFill>
              </a:defRPr>
            </a:lvl1pPr>
          </a:lstStyle>
          <a:p>
            <a:fld id="{17AFD4F2-9928-4540-A70C-6D8B5255D587}" type="datetime1">
              <a:rPr lang="en-US"/>
              <a:pPr/>
              <a:t>3/11/2013</a:t>
            </a:fld>
            <a:endParaRPr lang="en-US"/>
          </a:p>
        </p:txBody>
      </p:sp>
      <p:sp>
        <p:nvSpPr>
          <p:cNvPr id="3077" name="Rectangle 5"/>
          <p:cNvSpPr>
            <a:spLocks noGrp="1" noChangeArrowheads="1"/>
          </p:cNvSpPr>
          <p:nvPr>
            <p:ph type="ftr" sz="quarter" idx="3"/>
          </p:nvPr>
        </p:nvSpPr>
        <p:spPr/>
        <p:txBody>
          <a:bodyPr/>
          <a:lstStyle>
            <a:lvl1pPr>
              <a:defRPr>
                <a:solidFill>
                  <a:srgbClr val="800080"/>
                </a:solidFill>
              </a:defRPr>
            </a:lvl1pPr>
          </a:lstStyle>
          <a:p>
            <a:r>
              <a:rPr lang="en-US"/>
              <a:t>copyright www.brainybetty.com 2006 All Rights Reserved</a:t>
            </a:r>
          </a:p>
        </p:txBody>
      </p:sp>
      <p:sp>
        <p:nvSpPr>
          <p:cNvPr id="3078" name="Rectangle 6"/>
          <p:cNvSpPr>
            <a:spLocks noGrp="1" noChangeArrowheads="1"/>
          </p:cNvSpPr>
          <p:nvPr>
            <p:ph type="sldNum" sz="quarter" idx="4"/>
          </p:nvPr>
        </p:nvSpPr>
        <p:spPr/>
        <p:txBody>
          <a:bodyPr/>
          <a:lstStyle>
            <a:lvl1pPr>
              <a:defRPr>
                <a:solidFill>
                  <a:srgbClr val="800080"/>
                </a:solidFill>
              </a:defRPr>
            </a:lvl1pPr>
          </a:lstStyle>
          <a:p>
            <a:fld id="{B3838CAC-6438-4923-81E5-59C2E341408F}"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04ECD36-72B1-40D9-BA76-92D5557343A7}" type="datetime1">
              <a:rPr lang="en-US"/>
              <a:pPr/>
              <a:t>3/11/2013</a:t>
            </a:fld>
            <a:endParaRPr lang="en-US"/>
          </a:p>
        </p:txBody>
      </p:sp>
      <p:sp>
        <p:nvSpPr>
          <p:cNvPr id="5" name="Footer Placeholder 4"/>
          <p:cNvSpPr>
            <a:spLocks noGrp="1"/>
          </p:cNvSpPr>
          <p:nvPr>
            <p:ph type="ftr" sz="quarter" idx="11"/>
          </p:nvPr>
        </p:nvSpPr>
        <p:spPr/>
        <p:txBody>
          <a:bodyPr/>
          <a:lstStyle>
            <a:lvl1pPr>
              <a:defRPr/>
            </a:lvl1pPr>
          </a:lstStyle>
          <a:p>
            <a:r>
              <a:rPr lang="en-US"/>
              <a:t>copyright www.brainybetty.com 2006 All Rights Reserved</a:t>
            </a:r>
          </a:p>
        </p:txBody>
      </p:sp>
      <p:sp>
        <p:nvSpPr>
          <p:cNvPr id="6" name="Slide Number Placeholder 5"/>
          <p:cNvSpPr>
            <a:spLocks noGrp="1"/>
          </p:cNvSpPr>
          <p:nvPr>
            <p:ph type="sldNum" sz="quarter" idx="12"/>
          </p:nvPr>
        </p:nvSpPr>
        <p:spPr/>
        <p:txBody>
          <a:bodyPr/>
          <a:lstStyle>
            <a:lvl1pPr>
              <a:defRPr/>
            </a:lvl1pPr>
          </a:lstStyle>
          <a:p>
            <a:fld id="{3CC9F3CE-D98F-4DA7-9D52-3DAE535C6857}" type="slidenum">
              <a:rPr lang="en-US"/>
              <a:pPr/>
              <a:t>‹#›</a:t>
            </a:fld>
            <a:endParaRPr lang="en-US"/>
          </a:p>
        </p:txBody>
      </p:sp>
    </p:spTree>
    <p:extLst>
      <p:ext uri="{BB962C8B-B14F-4D97-AF65-F5344CB8AC3E}">
        <p14:creationId xmlns:p14="http://schemas.microsoft.com/office/powerpoint/2010/main" val="14858153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838200"/>
            <a:ext cx="20764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769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856C6F-4DF4-4287-A626-41EAB4B5D55D}" type="datetime1">
              <a:rPr lang="en-US"/>
              <a:pPr/>
              <a:t>3/11/2013</a:t>
            </a:fld>
            <a:endParaRPr lang="en-US"/>
          </a:p>
        </p:txBody>
      </p:sp>
      <p:sp>
        <p:nvSpPr>
          <p:cNvPr id="5" name="Footer Placeholder 4"/>
          <p:cNvSpPr>
            <a:spLocks noGrp="1"/>
          </p:cNvSpPr>
          <p:nvPr>
            <p:ph type="ftr" sz="quarter" idx="11"/>
          </p:nvPr>
        </p:nvSpPr>
        <p:spPr/>
        <p:txBody>
          <a:bodyPr/>
          <a:lstStyle>
            <a:lvl1pPr>
              <a:defRPr/>
            </a:lvl1pPr>
          </a:lstStyle>
          <a:p>
            <a:r>
              <a:rPr lang="en-US"/>
              <a:t>copyright www.brainybetty.com 2006 All Rights Reserved</a:t>
            </a:r>
          </a:p>
        </p:txBody>
      </p:sp>
      <p:sp>
        <p:nvSpPr>
          <p:cNvPr id="6" name="Slide Number Placeholder 5"/>
          <p:cNvSpPr>
            <a:spLocks noGrp="1"/>
          </p:cNvSpPr>
          <p:nvPr>
            <p:ph type="sldNum" sz="quarter" idx="12"/>
          </p:nvPr>
        </p:nvSpPr>
        <p:spPr/>
        <p:txBody>
          <a:bodyPr/>
          <a:lstStyle>
            <a:lvl1pPr>
              <a:defRPr/>
            </a:lvl1pPr>
          </a:lstStyle>
          <a:p>
            <a:fld id="{EFD27040-64B2-43B8-9B4D-96ACCAF9F565}" type="slidenum">
              <a:rPr lang="en-US"/>
              <a:pPr/>
              <a:t>‹#›</a:t>
            </a:fld>
            <a:endParaRPr lang="en-US"/>
          </a:p>
        </p:txBody>
      </p:sp>
    </p:spTree>
    <p:extLst>
      <p:ext uri="{BB962C8B-B14F-4D97-AF65-F5344CB8AC3E}">
        <p14:creationId xmlns:p14="http://schemas.microsoft.com/office/powerpoint/2010/main" val="2782602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FA6B6B-ED8B-4097-A112-623F19C4C4B4}" type="datetime1">
              <a:rPr lang="en-US"/>
              <a:pPr/>
              <a:t>3/11/2013</a:t>
            </a:fld>
            <a:endParaRPr lang="en-US"/>
          </a:p>
        </p:txBody>
      </p:sp>
      <p:sp>
        <p:nvSpPr>
          <p:cNvPr id="5" name="Footer Placeholder 4"/>
          <p:cNvSpPr>
            <a:spLocks noGrp="1"/>
          </p:cNvSpPr>
          <p:nvPr>
            <p:ph type="ftr" sz="quarter" idx="11"/>
          </p:nvPr>
        </p:nvSpPr>
        <p:spPr/>
        <p:txBody>
          <a:bodyPr/>
          <a:lstStyle>
            <a:lvl1pPr>
              <a:defRPr/>
            </a:lvl1pPr>
          </a:lstStyle>
          <a:p>
            <a:r>
              <a:rPr lang="en-US"/>
              <a:t>copyright www.brainybetty.com 2006 All Rights Reserved</a:t>
            </a:r>
          </a:p>
        </p:txBody>
      </p:sp>
      <p:sp>
        <p:nvSpPr>
          <p:cNvPr id="6" name="Slide Number Placeholder 5"/>
          <p:cNvSpPr>
            <a:spLocks noGrp="1"/>
          </p:cNvSpPr>
          <p:nvPr>
            <p:ph type="sldNum" sz="quarter" idx="12"/>
          </p:nvPr>
        </p:nvSpPr>
        <p:spPr/>
        <p:txBody>
          <a:bodyPr/>
          <a:lstStyle>
            <a:lvl1pPr>
              <a:defRPr/>
            </a:lvl1pPr>
          </a:lstStyle>
          <a:p>
            <a:fld id="{3E157799-6644-46FC-8554-C2289B908889}" type="slidenum">
              <a:rPr lang="en-US"/>
              <a:pPr/>
              <a:t>‹#›</a:t>
            </a:fld>
            <a:endParaRPr lang="en-US"/>
          </a:p>
        </p:txBody>
      </p:sp>
    </p:spTree>
    <p:extLst>
      <p:ext uri="{BB962C8B-B14F-4D97-AF65-F5344CB8AC3E}">
        <p14:creationId xmlns:p14="http://schemas.microsoft.com/office/powerpoint/2010/main" val="16469845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8174DB4-568C-4961-B006-F68A1FA68ED2}" type="datetime1">
              <a:rPr lang="en-US"/>
              <a:pPr/>
              <a:t>3/11/2013</a:t>
            </a:fld>
            <a:endParaRPr lang="en-US"/>
          </a:p>
        </p:txBody>
      </p:sp>
      <p:sp>
        <p:nvSpPr>
          <p:cNvPr id="5" name="Footer Placeholder 4"/>
          <p:cNvSpPr>
            <a:spLocks noGrp="1"/>
          </p:cNvSpPr>
          <p:nvPr>
            <p:ph type="ftr" sz="quarter" idx="11"/>
          </p:nvPr>
        </p:nvSpPr>
        <p:spPr/>
        <p:txBody>
          <a:bodyPr/>
          <a:lstStyle>
            <a:lvl1pPr>
              <a:defRPr/>
            </a:lvl1pPr>
          </a:lstStyle>
          <a:p>
            <a:r>
              <a:rPr lang="en-US"/>
              <a:t>copyright www.brainybetty.com 2006 All Rights Reserved</a:t>
            </a:r>
          </a:p>
        </p:txBody>
      </p:sp>
      <p:sp>
        <p:nvSpPr>
          <p:cNvPr id="6" name="Slide Number Placeholder 5"/>
          <p:cNvSpPr>
            <a:spLocks noGrp="1"/>
          </p:cNvSpPr>
          <p:nvPr>
            <p:ph type="sldNum" sz="quarter" idx="12"/>
          </p:nvPr>
        </p:nvSpPr>
        <p:spPr/>
        <p:txBody>
          <a:bodyPr/>
          <a:lstStyle>
            <a:lvl1pPr>
              <a:defRPr/>
            </a:lvl1pPr>
          </a:lstStyle>
          <a:p>
            <a:fld id="{94B27060-A3A0-4906-8C9F-9A74A124BD16}" type="slidenum">
              <a:rPr lang="en-US"/>
              <a:pPr/>
              <a:t>‹#›</a:t>
            </a:fld>
            <a:endParaRPr lang="en-US"/>
          </a:p>
        </p:txBody>
      </p:sp>
    </p:spTree>
    <p:extLst>
      <p:ext uri="{BB962C8B-B14F-4D97-AF65-F5344CB8AC3E}">
        <p14:creationId xmlns:p14="http://schemas.microsoft.com/office/powerpoint/2010/main" val="28387312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767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057400"/>
            <a:ext cx="40767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CA27169-581B-4E3B-B38A-FA8E09AE14FC}" type="datetime1">
              <a:rPr lang="en-US"/>
              <a:pPr/>
              <a:t>3/11/2013</a:t>
            </a:fld>
            <a:endParaRPr lang="en-US"/>
          </a:p>
        </p:txBody>
      </p:sp>
      <p:sp>
        <p:nvSpPr>
          <p:cNvPr id="6" name="Footer Placeholder 5"/>
          <p:cNvSpPr>
            <a:spLocks noGrp="1"/>
          </p:cNvSpPr>
          <p:nvPr>
            <p:ph type="ftr" sz="quarter" idx="11"/>
          </p:nvPr>
        </p:nvSpPr>
        <p:spPr/>
        <p:txBody>
          <a:bodyPr/>
          <a:lstStyle>
            <a:lvl1pPr>
              <a:defRPr/>
            </a:lvl1pPr>
          </a:lstStyle>
          <a:p>
            <a:r>
              <a:rPr lang="en-US"/>
              <a:t>copyright www.brainybetty.com 2006 All Rights Reserved</a:t>
            </a:r>
          </a:p>
        </p:txBody>
      </p:sp>
      <p:sp>
        <p:nvSpPr>
          <p:cNvPr id="7" name="Slide Number Placeholder 6"/>
          <p:cNvSpPr>
            <a:spLocks noGrp="1"/>
          </p:cNvSpPr>
          <p:nvPr>
            <p:ph type="sldNum" sz="quarter" idx="12"/>
          </p:nvPr>
        </p:nvSpPr>
        <p:spPr/>
        <p:txBody>
          <a:bodyPr/>
          <a:lstStyle>
            <a:lvl1pPr>
              <a:defRPr/>
            </a:lvl1pPr>
          </a:lstStyle>
          <a:p>
            <a:fld id="{9F1C0C6A-B46F-438F-A12E-0ECF8C0CBDA0}" type="slidenum">
              <a:rPr lang="en-US"/>
              <a:pPr/>
              <a:t>‹#›</a:t>
            </a:fld>
            <a:endParaRPr lang="en-US"/>
          </a:p>
        </p:txBody>
      </p:sp>
    </p:spTree>
    <p:extLst>
      <p:ext uri="{BB962C8B-B14F-4D97-AF65-F5344CB8AC3E}">
        <p14:creationId xmlns:p14="http://schemas.microsoft.com/office/powerpoint/2010/main" val="7613068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4E85A1D-CC0E-4EA1-A1C4-C169C1780DE3}" type="datetime1">
              <a:rPr lang="en-US"/>
              <a:pPr/>
              <a:t>3/11/2013</a:t>
            </a:fld>
            <a:endParaRPr lang="en-US"/>
          </a:p>
        </p:txBody>
      </p:sp>
      <p:sp>
        <p:nvSpPr>
          <p:cNvPr id="8" name="Footer Placeholder 7"/>
          <p:cNvSpPr>
            <a:spLocks noGrp="1"/>
          </p:cNvSpPr>
          <p:nvPr>
            <p:ph type="ftr" sz="quarter" idx="11"/>
          </p:nvPr>
        </p:nvSpPr>
        <p:spPr/>
        <p:txBody>
          <a:bodyPr/>
          <a:lstStyle>
            <a:lvl1pPr>
              <a:defRPr/>
            </a:lvl1pPr>
          </a:lstStyle>
          <a:p>
            <a:r>
              <a:rPr lang="en-US"/>
              <a:t>copyright www.brainybetty.com 2006 All Rights Reserved</a:t>
            </a:r>
          </a:p>
        </p:txBody>
      </p:sp>
      <p:sp>
        <p:nvSpPr>
          <p:cNvPr id="9" name="Slide Number Placeholder 8"/>
          <p:cNvSpPr>
            <a:spLocks noGrp="1"/>
          </p:cNvSpPr>
          <p:nvPr>
            <p:ph type="sldNum" sz="quarter" idx="12"/>
          </p:nvPr>
        </p:nvSpPr>
        <p:spPr/>
        <p:txBody>
          <a:bodyPr/>
          <a:lstStyle>
            <a:lvl1pPr>
              <a:defRPr/>
            </a:lvl1pPr>
          </a:lstStyle>
          <a:p>
            <a:fld id="{9F19F846-7BD9-4ACD-9999-4BF99E3B19A8}" type="slidenum">
              <a:rPr lang="en-US"/>
              <a:pPr/>
              <a:t>‹#›</a:t>
            </a:fld>
            <a:endParaRPr lang="en-US"/>
          </a:p>
        </p:txBody>
      </p:sp>
    </p:spTree>
    <p:extLst>
      <p:ext uri="{BB962C8B-B14F-4D97-AF65-F5344CB8AC3E}">
        <p14:creationId xmlns:p14="http://schemas.microsoft.com/office/powerpoint/2010/main" val="9494592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F28180B-710A-4704-9A55-3E3A4C440389}" type="datetime1">
              <a:rPr lang="en-US"/>
              <a:pPr/>
              <a:t>3/11/2013</a:t>
            </a:fld>
            <a:endParaRPr lang="en-US"/>
          </a:p>
        </p:txBody>
      </p:sp>
      <p:sp>
        <p:nvSpPr>
          <p:cNvPr id="4" name="Footer Placeholder 3"/>
          <p:cNvSpPr>
            <a:spLocks noGrp="1"/>
          </p:cNvSpPr>
          <p:nvPr>
            <p:ph type="ftr" sz="quarter" idx="11"/>
          </p:nvPr>
        </p:nvSpPr>
        <p:spPr/>
        <p:txBody>
          <a:bodyPr/>
          <a:lstStyle>
            <a:lvl1pPr>
              <a:defRPr/>
            </a:lvl1pPr>
          </a:lstStyle>
          <a:p>
            <a:r>
              <a:rPr lang="en-US"/>
              <a:t>copyright www.brainybetty.com 2006 All Rights Reserved</a:t>
            </a:r>
          </a:p>
        </p:txBody>
      </p:sp>
      <p:sp>
        <p:nvSpPr>
          <p:cNvPr id="5" name="Slide Number Placeholder 4"/>
          <p:cNvSpPr>
            <a:spLocks noGrp="1"/>
          </p:cNvSpPr>
          <p:nvPr>
            <p:ph type="sldNum" sz="quarter" idx="12"/>
          </p:nvPr>
        </p:nvSpPr>
        <p:spPr/>
        <p:txBody>
          <a:bodyPr/>
          <a:lstStyle>
            <a:lvl1pPr>
              <a:defRPr/>
            </a:lvl1pPr>
          </a:lstStyle>
          <a:p>
            <a:fld id="{7A53E6BF-1EFA-4A80-8DB0-751EFC4FB30D}" type="slidenum">
              <a:rPr lang="en-US"/>
              <a:pPr/>
              <a:t>‹#›</a:t>
            </a:fld>
            <a:endParaRPr lang="en-US"/>
          </a:p>
        </p:txBody>
      </p:sp>
    </p:spTree>
    <p:extLst>
      <p:ext uri="{BB962C8B-B14F-4D97-AF65-F5344CB8AC3E}">
        <p14:creationId xmlns:p14="http://schemas.microsoft.com/office/powerpoint/2010/main" val="8574158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0E67456-164B-4AD9-AAF0-C061C7567184}" type="datetime1">
              <a:rPr lang="en-US"/>
              <a:pPr/>
              <a:t>3/11/2013</a:t>
            </a:fld>
            <a:endParaRPr lang="en-US"/>
          </a:p>
        </p:txBody>
      </p:sp>
      <p:sp>
        <p:nvSpPr>
          <p:cNvPr id="3" name="Footer Placeholder 2"/>
          <p:cNvSpPr>
            <a:spLocks noGrp="1"/>
          </p:cNvSpPr>
          <p:nvPr>
            <p:ph type="ftr" sz="quarter" idx="11"/>
          </p:nvPr>
        </p:nvSpPr>
        <p:spPr/>
        <p:txBody>
          <a:bodyPr/>
          <a:lstStyle>
            <a:lvl1pPr>
              <a:defRPr/>
            </a:lvl1pPr>
          </a:lstStyle>
          <a:p>
            <a:r>
              <a:rPr lang="en-US"/>
              <a:t>copyright www.brainybetty.com 2006 All Rights Reserved</a:t>
            </a:r>
          </a:p>
        </p:txBody>
      </p:sp>
      <p:sp>
        <p:nvSpPr>
          <p:cNvPr id="4" name="Slide Number Placeholder 3"/>
          <p:cNvSpPr>
            <a:spLocks noGrp="1"/>
          </p:cNvSpPr>
          <p:nvPr>
            <p:ph type="sldNum" sz="quarter" idx="12"/>
          </p:nvPr>
        </p:nvSpPr>
        <p:spPr/>
        <p:txBody>
          <a:bodyPr/>
          <a:lstStyle>
            <a:lvl1pPr>
              <a:defRPr/>
            </a:lvl1pPr>
          </a:lstStyle>
          <a:p>
            <a:fld id="{87C99FA0-B48F-43F0-BC35-7FFD798D399C}" type="slidenum">
              <a:rPr lang="en-US"/>
              <a:pPr/>
              <a:t>‹#›</a:t>
            </a:fld>
            <a:endParaRPr lang="en-US"/>
          </a:p>
        </p:txBody>
      </p:sp>
    </p:spTree>
    <p:extLst>
      <p:ext uri="{BB962C8B-B14F-4D97-AF65-F5344CB8AC3E}">
        <p14:creationId xmlns:p14="http://schemas.microsoft.com/office/powerpoint/2010/main" val="32602236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ADBFB0B-C7C2-4FA6-AC6C-F3B1DCA530C5}" type="datetime1">
              <a:rPr lang="en-US"/>
              <a:pPr/>
              <a:t>3/11/2013</a:t>
            </a:fld>
            <a:endParaRPr lang="en-US"/>
          </a:p>
        </p:txBody>
      </p:sp>
      <p:sp>
        <p:nvSpPr>
          <p:cNvPr id="6" name="Footer Placeholder 5"/>
          <p:cNvSpPr>
            <a:spLocks noGrp="1"/>
          </p:cNvSpPr>
          <p:nvPr>
            <p:ph type="ftr" sz="quarter" idx="11"/>
          </p:nvPr>
        </p:nvSpPr>
        <p:spPr/>
        <p:txBody>
          <a:bodyPr/>
          <a:lstStyle>
            <a:lvl1pPr>
              <a:defRPr/>
            </a:lvl1pPr>
          </a:lstStyle>
          <a:p>
            <a:r>
              <a:rPr lang="en-US"/>
              <a:t>copyright www.brainybetty.com 2006 All Rights Reserved</a:t>
            </a:r>
          </a:p>
        </p:txBody>
      </p:sp>
      <p:sp>
        <p:nvSpPr>
          <p:cNvPr id="7" name="Slide Number Placeholder 6"/>
          <p:cNvSpPr>
            <a:spLocks noGrp="1"/>
          </p:cNvSpPr>
          <p:nvPr>
            <p:ph type="sldNum" sz="quarter" idx="12"/>
          </p:nvPr>
        </p:nvSpPr>
        <p:spPr/>
        <p:txBody>
          <a:bodyPr/>
          <a:lstStyle>
            <a:lvl1pPr>
              <a:defRPr/>
            </a:lvl1pPr>
          </a:lstStyle>
          <a:p>
            <a:fld id="{E64AEC67-D70F-43A8-B6FC-95F873EB3EA7}" type="slidenum">
              <a:rPr lang="en-US"/>
              <a:pPr/>
              <a:t>‹#›</a:t>
            </a:fld>
            <a:endParaRPr lang="en-US"/>
          </a:p>
        </p:txBody>
      </p:sp>
    </p:spTree>
    <p:extLst>
      <p:ext uri="{BB962C8B-B14F-4D97-AF65-F5344CB8AC3E}">
        <p14:creationId xmlns:p14="http://schemas.microsoft.com/office/powerpoint/2010/main" val="14008119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E940ADD-1E87-4AC1-A769-1F7417A145A1}" type="datetime1">
              <a:rPr lang="en-US"/>
              <a:pPr/>
              <a:t>3/11/2013</a:t>
            </a:fld>
            <a:endParaRPr lang="en-US"/>
          </a:p>
        </p:txBody>
      </p:sp>
      <p:sp>
        <p:nvSpPr>
          <p:cNvPr id="6" name="Footer Placeholder 5"/>
          <p:cNvSpPr>
            <a:spLocks noGrp="1"/>
          </p:cNvSpPr>
          <p:nvPr>
            <p:ph type="ftr" sz="quarter" idx="11"/>
          </p:nvPr>
        </p:nvSpPr>
        <p:spPr/>
        <p:txBody>
          <a:bodyPr/>
          <a:lstStyle>
            <a:lvl1pPr>
              <a:defRPr/>
            </a:lvl1pPr>
          </a:lstStyle>
          <a:p>
            <a:r>
              <a:rPr lang="en-US"/>
              <a:t>copyright www.brainybetty.com 2006 All Rights Reserved</a:t>
            </a:r>
          </a:p>
        </p:txBody>
      </p:sp>
      <p:sp>
        <p:nvSpPr>
          <p:cNvPr id="7" name="Slide Number Placeholder 6"/>
          <p:cNvSpPr>
            <a:spLocks noGrp="1"/>
          </p:cNvSpPr>
          <p:nvPr>
            <p:ph type="sldNum" sz="quarter" idx="12"/>
          </p:nvPr>
        </p:nvSpPr>
        <p:spPr/>
        <p:txBody>
          <a:bodyPr/>
          <a:lstStyle>
            <a:lvl1pPr>
              <a:defRPr/>
            </a:lvl1pPr>
          </a:lstStyle>
          <a:p>
            <a:fld id="{DEBF9958-87C3-4297-8F0E-8A0827F5D0FC}" type="slidenum">
              <a:rPr lang="en-US"/>
              <a:pPr/>
              <a:t>‹#›</a:t>
            </a:fld>
            <a:endParaRPr lang="en-US"/>
          </a:p>
        </p:txBody>
      </p:sp>
    </p:spTree>
    <p:extLst>
      <p:ext uri="{BB962C8B-B14F-4D97-AF65-F5344CB8AC3E}">
        <p14:creationId xmlns:p14="http://schemas.microsoft.com/office/powerpoint/2010/main" val="29413772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838200"/>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2057400"/>
            <a:ext cx="83058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9028ACEB-A2C1-4C12-BA59-3DC0F5E38A11}" type="datetime1">
              <a:rPr lang="en-US"/>
              <a:pPr/>
              <a:t>3/11/2013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t>copyright www.brainybetty.com 2006 All Rights Reserved</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873881-2B37-4148-BA3C-892F5922C9C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hf hdr="0"/>
  <p:txStyles>
    <p:titleStyle>
      <a:lvl1pPr algn="ctr" rtl="0" eaLnBrk="1" fontAlgn="base" hangingPunct="1">
        <a:spcBef>
          <a:spcPct val="0"/>
        </a:spcBef>
        <a:spcAft>
          <a:spcPct val="0"/>
        </a:spcAft>
        <a:defRPr sz="4400" b="1">
          <a:solidFill>
            <a:srgbClr val="800080"/>
          </a:solidFill>
          <a:latin typeface="+mj-lt"/>
          <a:ea typeface="+mj-ea"/>
          <a:cs typeface="+mj-cs"/>
        </a:defRPr>
      </a:lvl1pPr>
      <a:lvl2pPr algn="ctr" rtl="0" eaLnBrk="1" fontAlgn="base" hangingPunct="1">
        <a:spcBef>
          <a:spcPct val="0"/>
        </a:spcBef>
        <a:spcAft>
          <a:spcPct val="0"/>
        </a:spcAft>
        <a:defRPr sz="4400" b="1">
          <a:solidFill>
            <a:srgbClr val="800080"/>
          </a:solidFill>
          <a:latin typeface="Andy" pitchFamily="66" charset="0"/>
        </a:defRPr>
      </a:lvl2pPr>
      <a:lvl3pPr algn="ctr" rtl="0" eaLnBrk="1" fontAlgn="base" hangingPunct="1">
        <a:spcBef>
          <a:spcPct val="0"/>
        </a:spcBef>
        <a:spcAft>
          <a:spcPct val="0"/>
        </a:spcAft>
        <a:defRPr sz="4400" b="1">
          <a:solidFill>
            <a:srgbClr val="800080"/>
          </a:solidFill>
          <a:latin typeface="Andy" pitchFamily="66" charset="0"/>
        </a:defRPr>
      </a:lvl3pPr>
      <a:lvl4pPr algn="ctr" rtl="0" eaLnBrk="1" fontAlgn="base" hangingPunct="1">
        <a:spcBef>
          <a:spcPct val="0"/>
        </a:spcBef>
        <a:spcAft>
          <a:spcPct val="0"/>
        </a:spcAft>
        <a:defRPr sz="4400" b="1">
          <a:solidFill>
            <a:srgbClr val="800080"/>
          </a:solidFill>
          <a:latin typeface="Andy" pitchFamily="66" charset="0"/>
        </a:defRPr>
      </a:lvl4pPr>
      <a:lvl5pPr algn="ctr" rtl="0" eaLnBrk="1" fontAlgn="base" hangingPunct="1">
        <a:spcBef>
          <a:spcPct val="0"/>
        </a:spcBef>
        <a:spcAft>
          <a:spcPct val="0"/>
        </a:spcAft>
        <a:defRPr sz="4400" b="1">
          <a:solidFill>
            <a:srgbClr val="800080"/>
          </a:solidFill>
          <a:latin typeface="Andy" pitchFamily="66" charset="0"/>
        </a:defRPr>
      </a:lvl5pPr>
      <a:lvl6pPr marL="457200" algn="ctr" rtl="0" eaLnBrk="1" fontAlgn="base" hangingPunct="1">
        <a:spcBef>
          <a:spcPct val="0"/>
        </a:spcBef>
        <a:spcAft>
          <a:spcPct val="0"/>
        </a:spcAft>
        <a:defRPr sz="4400" b="1">
          <a:solidFill>
            <a:srgbClr val="800080"/>
          </a:solidFill>
          <a:latin typeface="Andy" pitchFamily="66" charset="0"/>
        </a:defRPr>
      </a:lvl6pPr>
      <a:lvl7pPr marL="914400" algn="ctr" rtl="0" eaLnBrk="1" fontAlgn="base" hangingPunct="1">
        <a:spcBef>
          <a:spcPct val="0"/>
        </a:spcBef>
        <a:spcAft>
          <a:spcPct val="0"/>
        </a:spcAft>
        <a:defRPr sz="4400" b="1">
          <a:solidFill>
            <a:srgbClr val="800080"/>
          </a:solidFill>
          <a:latin typeface="Andy" pitchFamily="66" charset="0"/>
        </a:defRPr>
      </a:lvl7pPr>
      <a:lvl8pPr marL="1371600" algn="ctr" rtl="0" eaLnBrk="1" fontAlgn="base" hangingPunct="1">
        <a:spcBef>
          <a:spcPct val="0"/>
        </a:spcBef>
        <a:spcAft>
          <a:spcPct val="0"/>
        </a:spcAft>
        <a:defRPr sz="4400" b="1">
          <a:solidFill>
            <a:srgbClr val="800080"/>
          </a:solidFill>
          <a:latin typeface="Andy" pitchFamily="66" charset="0"/>
        </a:defRPr>
      </a:lvl8pPr>
      <a:lvl9pPr marL="1828800" algn="ctr" rtl="0" eaLnBrk="1" fontAlgn="base" hangingPunct="1">
        <a:spcBef>
          <a:spcPct val="0"/>
        </a:spcBef>
        <a:spcAft>
          <a:spcPct val="0"/>
        </a:spcAft>
        <a:defRPr sz="4400" b="1">
          <a:solidFill>
            <a:srgbClr val="800080"/>
          </a:solidFill>
          <a:latin typeface="Andy" pitchFamily="66" charset="0"/>
        </a:defRPr>
      </a:lvl9pPr>
    </p:titleStyle>
    <p:bodyStyle>
      <a:lvl1pPr marL="342900" indent="-342900" algn="l" rtl="0" eaLnBrk="1" fontAlgn="base" hangingPunct="1">
        <a:spcBef>
          <a:spcPct val="20000"/>
        </a:spcBef>
        <a:spcAft>
          <a:spcPct val="0"/>
        </a:spcAft>
        <a:buClr>
          <a:srgbClr val="CC0066"/>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CC0066"/>
        </a:buClr>
        <a:buChar char="–"/>
        <a:defRPr sz="2800">
          <a:solidFill>
            <a:schemeClr val="tx1"/>
          </a:solidFill>
          <a:latin typeface="+mn-lt"/>
        </a:defRPr>
      </a:lvl2pPr>
      <a:lvl3pPr marL="1143000" indent="-228600" algn="l" rtl="0" eaLnBrk="1" fontAlgn="base" hangingPunct="1">
        <a:spcBef>
          <a:spcPct val="20000"/>
        </a:spcBef>
        <a:spcAft>
          <a:spcPct val="0"/>
        </a:spcAft>
        <a:buClr>
          <a:srgbClr val="CC0066"/>
        </a:buClr>
        <a:buChar char="•"/>
        <a:defRPr sz="2400">
          <a:solidFill>
            <a:schemeClr val="tx1"/>
          </a:solidFill>
          <a:latin typeface="+mn-lt"/>
        </a:defRPr>
      </a:lvl3pPr>
      <a:lvl4pPr marL="1600200" indent="-228600" algn="l" rtl="0" eaLnBrk="1" fontAlgn="base" hangingPunct="1">
        <a:spcBef>
          <a:spcPct val="20000"/>
        </a:spcBef>
        <a:spcAft>
          <a:spcPct val="0"/>
        </a:spcAft>
        <a:buClr>
          <a:srgbClr val="CC0066"/>
        </a:buClr>
        <a:buChar char="–"/>
        <a:defRPr sz="2000">
          <a:solidFill>
            <a:schemeClr val="tx1"/>
          </a:solidFill>
          <a:latin typeface="+mn-lt"/>
        </a:defRPr>
      </a:lvl4pPr>
      <a:lvl5pPr marL="2057400" indent="-228600" algn="l" rtl="0" eaLnBrk="1" fontAlgn="base" hangingPunct="1">
        <a:spcBef>
          <a:spcPct val="20000"/>
        </a:spcBef>
        <a:spcAft>
          <a:spcPct val="0"/>
        </a:spcAft>
        <a:buClr>
          <a:srgbClr val="CC0066"/>
        </a:buClr>
        <a:buChar char="»"/>
        <a:defRPr sz="2000">
          <a:solidFill>
            <a:schemeClr val="tx1"/>
          </a:solidFill>
          <a:latin typeface="+mn-lt"/>
        </a:defRPr>
      </a:lvl5pPr>
      <a:lvl6pPr marL="2514600" indent="-228600" algn="l" rtl="0" eaLnBrk="1" fontAlgn="base" hangingPunct="1">
        <a:spcBef>
          <a:spcPct val="20000"/>
        </a:spcBef>
        <a:spcAft>
          <a:spcPct val="0"/>
        </a:spcAft>
        <a:buClr>
          <a:srgbClr val="CC0066"/>
        </a:buClr>
        <a:buChar char="»"/>
        <a:defRPr sz="2000">
          <a:solidFill>
            <a:schemeClr val="tx1"/>
          </a:solidFill>
          <a:latin typeface="+mn-lt"/>
        </a:defRPr>
      </a:lvl6pPr>
      <a:lvl7pPr marL="2971800" indent="-228600" algn="l" rtl="0" eaLnBrk="1" fontAlgn="base" hangingPunct="1">
        <a:spcBef>
          <a:spcPct val="20000"/>
        </a:spcBef>
        <a:spcAft>
          <a:spcPct val="0"/>
        </a:spcAft>
        <a:buClr>
          <a:srgbClr val="CC0066"/>
        </a:buClr>
        <a:buChar char="»"/>
        <a:defRPr sz="2000">
          <a:solidFill>
            <a:schemeClr val="tx1"/>
          </a:solidFill>
          <a:latin typeface="+mn-lt"/>
        </a:defRPr>
      </a:lvl7pPr>
      <a:lvl8pPr marL="3429000" indent="-228600" algn="l" rtl="0" eaLnBrk="1" fontAlgn="base" hangingPunct="1">
        <a:spcBef>
          <a:spcPct val="20000"/>
        </a:spcBef>
        <a:spcAft>
          <a:spcPct val="0"/>
        </a:spcAft>
        <a:buClr>
          <a:srgbClr val="CC0066"/>
        </a:buClr>
        <a:buChar char="»"/>
        <a:defRPr sz="2000">
          <a:solidFill>
            <a:schemeClr val="tx1"/>
          </a:solidFill>
          <a:latin typeface="+mn-lt"/>
        </a:defRPr>
      </a:lvl8pPr>
      <a:lvl9pPr marL="3886200" indent="-228600" algn="l" rtl="0" eaLnBrk="1" fontAlgn="base" hangingPunct="1">
        <a:spcBef>
          <a:spcPct val="20000"/>
        </a:spcBef>
        <a:spcAft>
          <a:spcPct val="0"/>
        </a:spcAft>
        <a:buClr>
          <a:srgbClr val="CC006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rainybett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8000" dirty="0" smtClean="0"/>
              <a:t>Poetry Project</a:t>
            </a:r>
            <a:endParaRPr lang="en-US" sz="8000" dirty="0"/>
          </a:p>
        </p:txBody>
      </p:sp>
      <p:sp>
        <p:nvSpPr>
          <p:cNvPr id="2051" name="Rectangle 3"/>
          <p:cNvSpPr>
            <a:spLocks noGrp="1" noChangeArrowheads="1"/>
          </p:cNvSpPr>
          <p:nvPr>
            <p:ph type="subTitle" idx="1"/>
          </p:nvPr>
        </p:nvSpPr>
        <p:spPr>
          <a:xfrm>
            <a:off x="1295400" y="4343400"/>
            <a:ext cx="6400800" cy="1752600"/>
          </a:xfrm>
        </p:spPr>
        <p:txBody>
          <a:bodyPr/>
          <a:lstStyle/>
          <a:p>
            <a:r>
              <a:rPr lang="en-US" b="0" dirty="0" smtClean="0"/>
              <a:t>Grade 10</a:t>
            </a:r>
          </a:p>
          <a:p>
            <a:r>
              <a:rPr lang="en-US" b="0" i="1" dirty="0" smtClean="0">
                <a:latin typeface="Lucida Calligraphy" pitchFamily="66" charset="0"/>
                <a:cs typeface="Aharoni" pitchFamily="2" charset="-79"/>
              </a:rPr>
              <a:t>(Interpretation and Presentation)</a:t>
            </a:r>
            <a:endParaRPr lang="en-US" b="0" i="1" dirty="0">
              <a:latin typeface="Lucida Calligraphy" pitchFamily="66" charset="0"/>
              <a:cs typeface="Aharoni" pitchFamily="2" charset="-79"/>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762000"/>
          </a:xfrm>
        </p:spPr>
        <p:txBody>
          <a:bodyPr/>
          <a:lstStyle/>
          <a:p>
            <a:r>
              <a:rPr lang="en-US" dirty="0" smtClean="0"/>
              <a:t>Final Requirements</a:t>
            </a:r>
            <a:endParaRPr lang="en-US" dirty="0"/>
          </a:p>
        </p:txBody>
      </p:sp>
      <p:sp>
        <p:nvSpPr>
          <p:cNvPr id="3" name="Content Placeholder 2"/>
          <p:cNvSpPr>
            <a:spLocks noGrp="1"/>
          </p:cNvSpPr>
          <p:nvPr>
            <p:ph idx="1"/>
          </p:nvPr>
        </p:nvSpPr>
        <p:spPr>
          <a:xfrm>
            <a:off x="457200" y="1295400"/>
            <a:ext cx="8305800" cy="4724400"/>
          </a:xfrm>
        </p:spPr>
        <p:txBody>
          <a:bodyPr/>
          <a:lstStyle/>
          <a:p>
            <a:r>
              <a:rPr lang="en-US" dirty="0" smtClean="0"/>
              <a:t>Meet deadlines and use time productively</a:t>
            </a:r>
          </a:p>
          <a:p>
            <a:pPr marL="0" indent="0">
              <a:buNone/>
            </a:pPr>
            <a:endParaRPr lang="en-US" dirty="0" smtClean="0"/>
          </a:p>
          <a:p>
            <a:r>
              <a:rPr lang="en-US" dirty="0" smtClean="0"/>
              <a:t>Do not bother anyone else while working!!</a:t>
            </a:r>
          </a:p>
          <a:p>
            <a:pPr marL="0" indent="0" algn="ctr">
              <a:buNone/>
            </a:pPr>
            <a:r>
              <a:rPr lang="en-US" dirty="0"/>
              <a:t>	</a:t>
            </a:r>
            <a:endParaRPr lang="en-US" dirty="0" smtClean="0"/>
          </a:p>
          <a:p>
            <a:pPr marL="0" indent="0" algn="ctr">
              <a:buNone/>
            </a:pPr>
            <a:r>
              <a:rPr lang="en-US" sz="2800" b="1" dirty="0" smtClean="0">
                <a:solidFill>
                  <a:srgbClr val="002060"/>
                </a:solidFill>
              </a:rPr>
              <a:t>~REALLY, THIS IS CRITICAL AND WILL BE VERY DIFFICULT FOR SOME OF YOU.  A LOSS OF POINTS WILL RESULT IF YOU EXHIBIT DISTRACTING/DISRUPTIVE BEHAVIORS!</a:t>
            </a: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10</a:t>
            </a:fld>
            <a:endParaRPr lang="en-US"/>
          </a:p>
        </p:txBody>
      </p:sp>
    </p:spTree>
    <p:extLst>
      <p:ext uri="{BB962C8B-B14F-4D97-AF65-F5344CB8AC3E}">
        <p14:creationId xmlns:p14="http://schemas.microsoft.com/office/powerpoint/2010/main" val="26769555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10988"/>
            <a:ext cx="8305800" cy="327212"/>
          </a:xfrm>
        </p:spPr>
        <p:txBody>
          <a:bodyPr/>
          <a:lstStyle/>
          <a:p>
            <a:endParaRPr lang="en-US" dirty="0"/>
          </a:p>
        </p:txBody>
      </p:sp>
      <p:sp>
        <p:nvSpPr>
          <p:cNvPr id="3" name="Content Placeholder 2"/>
          <p:cNvSpPr>
            <a:spLocks noGrp="1"/>
          </p:cNvSpPr>
          <p:nvPr>
            <p:ph idx="1"/>
          </p:nvPr>
        </p:nvSpPr>
        <p:spPr>
          <a:xfrm>
            <a:off x="457200" y="990600"/>
            <a:ext cx="8305800" cy="5029200"/>
          </a:xfrm>
        </p:spPr>
        <p:txBody>
          <a:bodyPr/>
          <a:lstStyle/>
          <a:p>
            <a:r>
              <a:rPr lang="en-US" dirty="0" smtClean="0"/>
              <a:t>Save your presentation to a flash drive OR email it to Mrs. Flory prior to Tuesday, March 26.  (ONLY saving presentation to your school account is NOT effective as it will hold up the class presentations)</a:t>
            </a:r>
          </a:p>
          <a:p>
            <a:pPr marL="0" indent="0">
              <a:buNone/>
            </a:pPr>
            <a:endParaRPr lang="en-US" dirty="0" smtClean="0"/>
          </a:p>
          <a:p>
            <a:r>
              <a:rPr lang="en-US" dirty="0" smtClean="0"/>
              <a:t>Must turn in a printed hard copy of your presentation to Mrs. Flory on Tuesday as well.</a:t>
            </a:r>
          </a:p>
          <a:p>
            <a:endParaRPr lang="en-US" dirty="0"/>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11</a:t>
            </a:fld>
            <a:endParaRPr lang="en-US"/>
          </a:p>
        </p:txBody>
      </p:sp>
    </p:spTree>
    <p:extLst>
      <p:ext uri="{BB962C8B-B14F-4D97-AF65-F5344CB8AC3E}">
        <p14:creationId xmlns:p14="http://schemas.microsoft.com/office/powerpoint/2010/main" val="41693663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8565"/>
            <a:ext cx="8305800" cy="753035"/>
          </a:xfrm>
        </p:spPr>
        <p:txBody>
          <a:bodyPr/>
          <a:lstStyle/>
          <a:p>
            <a:r>
              <a:rPr lang="en-US" sz="3600" dirty="0" smtClean="0"/>
              <a:t>Presentations…</a:t>
            </a:r>
            <a:endParaRPr lang="en-US" sz="3600" dirty="0"/>
          </a:p>
        </p:txBody>
      </p:sp>
      <p:sp>
        <p:nvSpPr>
          <p:cNvPr id="3" name="Content Placeholder 2"/>
          <p:cNvSpPr>
            <a:spLocks noGrp="1"/>
          </p:cNvSpPr>
          <p:nvPr>
            <p:ph idx="1"/>
          </p:nvPr>
        </p:nvSpPr>
        <p:spPr>
          <a:xfrm>
            <a:off x="457200" y="1295400"/>
            <a:ext cx="8305800" cy="5181600"/>
          </a:xfrm>
        </p:spPr>
        <p:txBody>
          <a:bodyPr/>
          <a:lstStyle/>
          <a:p>
            <a:r>
              <a:rPr lang="en-US" sz="2800" dirty="0" smtClean="0"/>
              <a:t>Will be evaluated as well</a:t>
            </a:r>
          </a:p>
          <a:p>
            <a:pPr marL="0" indent="0">
              <a:buNone/>
            </a:pPr>
            <a:endParaRPr lang="en-US" sz="2800" dirty="0" smtClean="0"/>
          </a:p>
          <a:p>
            <a:r>
              <a:rPr lang="en-US" sz="2800" dirty="0" smtClean="0"/>
              <a:t>Use your </a:t>
            </a:r>
            <a:r>
              <a:rPr lang="en-US" sz="2800" dirty="0" err="1" smtClean="0"/>
              <a:t>ppt</a:t>
            </a:r>
            <a:r>
              <a:rPr lang="en-US" sz="2800" dirty="0" smtClean="0"/>
              <a:t> as a guide</a:t>
            </a:r>
          </a:p>
          <a:p>
            <a:endParaRPr lang="en-US" sz="2800" dirty="0" smtClean="0"/>
          </a:p>
          <a:p>
            <a:r>
              <a:rPr lang="en-US" sz="2800" dirty="0" smtClean="0"/>
              <a:t>Practice, practice, practice prior to presenting – use strong public speaking skills!</a:t>
            </a:r>
          </a:p>
          <a:p>
            <a:pPr marL="0" indent="0">
              <a:buNone/>
            </a:pPr>
            <a:endParaRPr lang="en-US" sz="2800" dirty="0" smtClean="0"/>
          </a:p>
          <a:p>
            <a:pPr algn="ctr"/>
            <a:r>
              <a:rPr lang="en-US" sz="2800" dirty="0" smtClean="0"/>
              <a:t>Begin on Tuesday, March 25, and will be randomly selected so you need to be prepared – </a:t>
            </a:r>
            <a:r>
              <a:rPr lang="en-US" sz="4400" b="1" dirty="0" smtClean="0">
                <a:solidFill>
                  <a:srgbClr val="0000CC"/>
                </a:solidFill>
              </a:rPr>
              <a:t>NO EXCEPTIONS!!</a:t>
            </a:r>
            <a:endParaRPr lang="en-US" sz="4400" b="1" dirty="0">
              <a:solidFill>
                <a:srgbClr val="0000CC"/>
              </a:solidFill>
            </a:endParaRP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12</a:t>
            </a:fld>
            <a:endParaRPr lang="en-US"/>
          </a:p>
        </p:txBody>
      </p:sp>
    </p:spTree>
    <p:extLst>
      <p:ext uri="{BB962C8B-B14F-4D97-AF65-F5344CB8AC3E}">
        <p14:creationId xmlns:p14="http://schemas.microsoft.com/office/powerpoint/2010/main" val="30609359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3F3811-74A8-403E-A7D9-13F287223EA6}" type="datetime1">
              <a:rPr lang="en-US"/>
              <a:pPr/>
              <a:t>3/11/2013</a:t>
            </a:fld>
            <a:endParaRPr lang="en-US"/>
          </a:p>
        </p:txBody>
      </p:sp>
      <p:sp>
        <p:nvSpPr>
          <p:cNvPr id="5" name="Footer Placeholder 4"/>
          <p:cNvSpPr>
            <a:spLocks noGrp="1"/>
          </p:cNvSpPr>
          <p:nvPr>
            <p:ph type="ftr" sz="quarter" idx="11"/>
          </p:nvPr>
        </p:nvSpPr>
        <p:spPr/>
        <p:txBody>
          <a:bodyPr/>
          <a:lstStyle/>
          <a:p>
            <a:r>
              <a:rPr lang="en-US"/>
              <a:t>copyright www.brainybetty.com 2006 All Rights Reserved</a:t>
            </a:r>
          </a:p>
        </p:txBody>
      </p:sp>
      <p:sp>
        <p:nvSpPr>
          <p:cNvPr id="6" name="Slide Number Placeholder 5"/>
          <p:cNvSpPr>
            <a:spLocks noGrp="1"/>
          </p:cNvSpPr>
          <p:nvPr>
            <p:ph type="sldNum" sz="quarter" idx="12"/>
          </p:nvPr>
        </p:nvSpPr>
        <p:spPr/>
        <p:txBody>
          <a:bodyPr/>
          <a:lstStyle/>
          <a:p>
            <a:fld id="{71FBC7DE-8489-45CB-90C4-605618C4926F}" type="slidenum">
              <a:rPr lang="en-US"/>
              <a:pPr/>
              <a:t>2</a:t>
            </a:fld>
            <a:endParaRPr lang="en-US"/>
          </a:p>
        </p:txBody>
      </p:sp>
      <p:sp>
        <p:nvSpPr>
          <p:cNvPr id="4098" name="Rectangle 2"/>
          <p:cNvSpPr>
            <a:spLocks noGrp="1" noChangeArrowheads="1"/>
          </p:cNvSpPr>
          <p:nvPr>
            <p:ph type="title"/>
          </p:nvPr>
        </p:nvSpPr>
        <p:spPr>
          <a:xfrm>
            <a:off x="457200" y="887506"/>
            <a:ext cx="8305800" cy="636494"/>
          </a:xfrm>
        </p:spPr>
        <p:txBody>
          <a:bodyPr/>
          <a:lstStyle/>
          <a:p>
            <a:r>
              <a:rPr lang="en-US" dirty="0" smtClean="0"/>
              <a:t>Presentation Basics</a:t>
            </a:r>
            <a:endParaRPr lang="en-US" dirty="0"/>
          </a:p>
        </p:txBody>
      </p:sp>
      <p:sp>
        <p:nvSpPr>
          <p:cNvPr id="4099" name="Rectangle 3"/>
          <p:cNvSpPr>
            <a:spLocks noGrp="1" noChangeArrowheads="1"/>
          </p:cNvSpPr>
          <p:nvPr>
            <p:ph type="body" idx="1"/>
          </p:nvPr>
        </p:nvSpPr>
        <p:spPr>
          <a:xfrm>
            <a:off x="457200" y="1600200"/>
            <a:ext cx="8229600" cy="4648200"/>
          </a:xfrm>
        </p:spPr>
        <p:txBody>
          <a:bodyPr/>
          <a:lstStyle/>
          <a:p>
            <a:r>
              <a:rPr lang="en-US" dirty="0" smtClean="0"/>
              <a:t>Select a poem from one of these three resources:</a:t>
            </a:r>
          </a:p>
          <a:p>
            <a:pPr marL="0" indent="0">
              <a:buNone/>
            </a:pPr>
            <a:r>
              <a:rPr lang="en-US" dirty="0"/>
              <a:t>	</a:t>
            </a:r>
            <a:r>
              <a:rPr lang="en-US" dirty="0" smtClean="0"/>
              <a:t>~(HOLT) </a:t>
            </a:r>
            <a:r>
              <a:rPr lang="en-US" i="1" dirty="0" smtClean="0"/>
              <a:t>Literature and Language Arts</a:t>
            </a:r>
          </a:p>
          <a:p>
            <a:pPr marL="0" indent="0">
              <a:buNone/>
            </a:pPr>
            <a:r>
              <a:rPr lang="en-US" dirty="0"/>
              <a:t>	</a:t>
            </a:r>
            <a:r>
              <a:rPr lang="en-US" dirty="0" smtClean="0"/>
              <a:t>	</a:t>
            </a:r>
            <a:r>
              <a:rPr lang="en-US" b="1" dirty="0" smtClean="0"/>
              <a:t>~</a:t>
            </a:r>
            <a:r>
              <a:rPr lang="en-US" b="1" dirty="0" smtClean="0">
                <a:solidFill>
                  <a:schemeClr val="accent5">
                    <a:lumMod val="50000"/>
                  </a:schemeClr>
                </a:solidFill>
                <a:latin typeface="Lucida Calligraphy" pitchFamily="66" charset="0"/>
              </a:rPr>
              <a:t>Fourth Course </a:t>
            </a:r>
            <a:r>
              <a:rPr lang="en-US" b="1" dirty="0" smtClean="0">
                <a:solidFill>
                  <a:schemeClr val="accent5">
                    <a:lumMod val="50000"/>
                  </a:schemeClr>
                </a:solidFill>
              </a:rPr>
              <a:t>(10)</a:t>
            </a:r>
          </a:p>
          <a:p>
            <a:pPr marL="0" indent="0">
              <a:buNone/>
            </a:pPr>
            <a:r>
              <a:rPr lang="en-US" b="1" dirty="0"/>
              <a:t>	</a:t>
            </a:r>
            <a:r>
              <a:rPr lang="en-US" b="1" dirty="0" smtClean="0"/>
              <a:t>	~</a:t>
            </a:r>
            <a:r>
              <a:rPr lang="en-US" b="1" dirty="0" smtClean="0">
                <a:solidFill>
                  <a:schemeClr val="accent2">
                    <a:lumMod val="75000"/>
                  </a:schemeClr>
                </a:solidFill>
                <a:latin typeface="Lucida Calligraphy" pitchFamily="66" charset="0"/>
              </a:rPr>
              <a:t>Third Course </a:t>
            </a:r>
            <a:r>
              <a:rPr lang="en-US" b="1" dirty="0" smtClean="0">
                <a:solidFill>
                  <a:srgbClr val="000066"/>
                </a:solidFill>
              </a:rPr>
              <a:t>(9)</a:t>
            </a:r>
          </a:p>
          <a:p>
            <a:pPr marL="0" indent="0">
              <a:buNone/>
            </a:pPr>
            <a:endParaRPr lang="en-US" dirty="0" smtClean="0"/>
          </a:p>
          <a:p>
            <a:pPr marL="0" indent="0">
              <a:buNone/>
            </a:pPr>
            <a:r>
              <a:rPr lang="en-US" dirty="0"/>
              <a:t>	</a:t>
            </a:r>
            <a:r>
              <a:rPr lang="en-US" dirty="0" smtClean="0"/>
              <a:t>~(McDougal-</a:t>
            </a:r>
            <a:r>
              <a:rPr lang="en-US" dirty="0" err="1" smtClean="0"/>
              <a:t>Littell</a:t>
            </a:r>
            <a:r>
              <a:rPr lang="en-US" dirty="0" smtClean="0"/>
              <a:t>) </a:t>
            </a:r>
            <a:r>
              <a:rPr lang="en-US" b="1" i="1" dirty="0" smtClean="0">
                <a:solidFill>
                  <a:srgbClr val="669900"/>
                </a:solidFill>
              </a:rPr>
              <a:t>The Language of	                                Literature (10)</a:t>
            </a:r>
            <a:endParaRPr lang="en-US" b="1" i="1" dirty="0">
              <a:solidFill>
                <a:srgbClr val="669900"/>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05800" cy="762000"/>
          </a:xfrm>
        </p:spPr>
        <p:txBody>
          <a:bodyPr/>
          <a:lstStyle/>
          <a:p>
            <a:r>
              <a:rPr lang="en-US" sz="3600" dirty="0" smtClean="0"/>
              <a:t>Presentation</a:t>
            </a:r>
            <a:endParaRPr lang="en-US" sz="3600" dirty="0"/>
          </a:p>
        </p:txBody>
      </p:sp>
      <p:sp>
        <p:nvSpPr>
          <p:cNvPr id="3" name="Content Placeholder 2"/>
          <p:cNvSpPr>
            <a:spLocks noGrp="1"/>
          </p:cNvSpPr>
          <p:nvPr>
            <p:ph idx="1"/>
          </p:nvPr>
        </p:nvSpPr>
        <p:spPr>
          <a:xfrm>
            <a:off x="457200" y="1143000"/>
            <a:ext cx="8305800" cy="5486400"/>
          </a:xfrm>
        </p:spPr>
        <p:txBody>
          <a:bodyPr/>
          <a:lstStyle/>
          <a:p>
            <a:r>
              <a:rPr lang="en-US" sz="2800" dirty="0" err="1" smtClean="0"/>
              <a:t>Powerpoint</a:t>
            </a:r>
            <a:r>
              <a:rPr lang="en-US" sz="2800" dirty="0" smtClean="0"/>
              <a:t> presentation (visual)</a:t>
            </a:r>
          </a:p>
          <a:p>
            <a:r>
              <a:rPr lang="en-US" sz="2800" dirty="0" smtClean="0"/>
              <a:t>Oral presentation of </a:t>
            </a:r>
            <a:r>
              <a:rPr lang="en-US" sz="2800" dirty="0" err="1" smtClean="0"/>
              <a:t>powerpoint</a:t>
            </a:r>
            <a:endParaRPr lang="en-US" sz="2800" dirty="0" smtClean="0"/>
          </a:p>
          <a:p>
            <a:r>
              <a:rPr lang="en-US" sz="2800" dirty="0" smtClean="0"/>
              <a:t>Minimum </a:t>
            </a:r>
            <a:r>
              <a:rPr lang="en-US" sz="2800" smtClean="0"/>
              <a:t>slide requirement (10)</a:t>
            </a:r>
            <a:endParaRPr lang="en-US" sz="2800" dirty="0" smtClean="0"/>
          </a:p>
          <a:p>
            <a:r>
              <a:rPr lang="en-US" sz="2800" dirty="0" smtClean="0"/>
              <a:t>Above and beyond elements</a:t>
            </a:r>
          </a:p>
          <a:p>
            <a:r>
              <a:rPr lang="en-US" sz="2800" dirty="0" smtClean="0"/>
              <a:t>Clear understanding of your poem and the poetic analysis (including poetic elements)</a:t>
            </a:r>
          </a:p>
          <a:p>
            <a:r>
              <a:rPr lang="en-US" sz="2800" dirty="0" smtClean="0"/>
              <a:t>Strong oral presenting skills</a:t>
            </a:r>
          </a:p>
          <a:p>
            <a:r>
              <a:rPr lang="en-US" sz="2800" dirty="0" smtClean="0"/>
              <a:t>Assignment completed/presented </a:t>
            </a:r>
            <a:r>
              <a:rPr lang="en-US" sz="2800" b="1" u="sng" dirty="0" smtClean="0">
                <a:solidFill>
                  <a:srgbClr val="FF0000"/>
                </a:solidFill>
              </a:rPr>
              <a:t>ON TIME!!! </a:t>
            </a:r>
            <a:r>
              <a:rPr lang="en-US" sz="2800" dirty="0" smtClean="0"/>
              <a:t>                          			</a:t>
            </a:r>
            <a:r>
              <a:rPr lang="en-US" sz="2800" b="1" u="sng" dirty="0" smtClean="0">
                <a:solidFill>
                  <a:schemeClr val="accent6">
                    <a:lumMod val="75000"/>
                  </a:schemeClr>
                </a:solidFill>
              </a:rPr>
              <a:t>No</a:t>
            </a:r>
            <a:r>
              <a:rPr lang="en-US" sz="2800" b="1" dirty="0" smtClean="0">
                <a:solidFill>
                  <a:schemeClr val="accent6">
                    <a:lumMod val="75000"/>
                  </a:schemeClr>
                </a:solidFill>
              </a:rPr>
              <a:t> exceptions!</a:t>
            </a:r>
            <a:endParaRPr lang="en-US" sz="2800" b="1" dirty="0">
              <a:solidFill>
                <a:schemeClr val="accent6">
                  <a:lumMod val="75000"/>
                </a:schemeClr>
              </a:solidFill>
            </a:endParaRP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3</a:t>
            </a:fld>
            <a:endParaRPr lang="en-US"/>
          </a:p>
        </p:txBody>
      </p:sp>
    </p:spTree>
    <p:extLst>
      <p:ext uri="{BB962C8B-B14F-4D97-AF65-F5344CB8AC3E}">
        <p14:creationId xmlns:p14="http://schemas.microsoft.com/office/powerpoint/2010/main" val="10710091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26141"/>
            <a:ext cx="8305800" cy="950259"/>
          </a:xfrm>
        </p:spPr>
        <p:txBody>
          <a:bodyPr/>
          <a:lstStyle/>
          <a:p>
            <a:r>
              <a:rPr lang="en-US" sz="3200" dirty="0" smtClean="0"/>
              <a:t>What to include…</a:t>
            </a:r>
            <a:endParaRPr lang="en-US" sz="3200" dirty="0"/>
          </a:p>
        </p:txBody>
      </p:sp>
      <p:sp>
        <p:nvSpPr>
          <p:cNvPr id="3" name="Content Placeholder 2"/>
          <p:cNvSpPr>
            <a:spLocks noGrp="1"/>
          </p:cNvSpPr>
          <p:nvPr>
            <p:ph idx="1"/>
          </p:nvPr>
        </p:nvSpPr>
        <p:spPr>
          <a:xfrm>
            <a:off x="457200" y="1371600"/>
            <a:ext cx="8305800" cy="5029200"/>
          </a:xfrm>
        </p:spPr>
        <p:txBody>
          <a:bodyPr/>
          <a:lstStyle/>
          <a:p>
            <a:r>
              <a:rPr lang="en-US" sz="2800" b="1" dirty="0" smtClean="0"/>
              <a:t>1 Intro Slide </a:t>
            </a:r>
            <a:r>
              <a:rPr lang="en-US" sz="2800" dirty="0" smtClean="0"/>
              <a:t>– assignment and your information</a:t>
            </a:r>
          </a:p>
          <a:p>
            <a:r>
              <a:rPr lang="en-US" sz="2800" b="1" dirty="0" smtClean="0"/>
              <a:t>1 Title Slide</a:t>
            </a:r>
          </a:p>
          <a:p>
            <a:pPr marL="0" indent="0">
              <a:buNone/>
            </a:pPr>
            <a:r>
              <a:rPr lang="en-US" sz="2800" dirty="0" smtClean="0"/>
              <a:t>         ~must also include form and structure (</a:t>
            </a:r>
            <a:r>
              <a:rPr lang="en-US" sz="2800" i="1" dirty="0" smtClean="0"/>
              <a:t>i.e. 	  ballad, free verse, etc.)</a:t>
            </a:r>
          </a:p>
          <a:p>
            <a:pPr marL="0" indent="0">
              <a:buNone/>
            </a:pPr>
            <a:r>
              <a:rPr lang="en-US" sz="2800" dirty="0" smtClean="0"/>
              <a:t>     </a:t>
            </a:r>
          </a:p>
          <a:p>
            <a:r>
              <a:rPr lang="en-US" sz="2800" b="1" dirty="0" smtClean="0"/>
              <a:t> 1 (+) Poem slide(s) </a:t>
            </a:r>
            <a:r>
              <a:rPr lang="en-US" sz="2800" dirty="0" smtClean="0"/>
              <a:t>– complete poem text  </a:t>
            </a:r>
          </a:p>
          <a:p>
            <a:pPr marL="0" indent="0">
              <a:buNone/>
            </a:pPr>
            <a:r>
              <a:rPr lang="en-US" sz="2800" dirty="0"/>
              <a:t>	</a:t>
            </a:r>
            <a:endParaRPr lang="en-US" sz="2800" dirty="0" smtClean="0"/>
          </a:p>
          <a:p>
            <a:r>
              <a:rPr lang="en-US" sz="2800" b="1" dirty="0" smtClean="0"/>
              <a:t>1 (+) Author Slide(s) </a:t>
            </a:r>
            <a:r>
              <a:rPr lang="en-US" sz="2800" dirty="0" smtClean="0"/>
              <a:t>– background + at least four Interesting facts about the author </a:t>
            </a:r>
            <a:endParaRPr lang="en-US" sz="2800" b="1" u="sng" dirty="0" smtClean="0">
              <a:solidFill>
                <a:srgbClr val="FF0000"/>
              </a:solidFill>
            </a:endParaRPr>
          </a:p>
          <a:p>
            <a:pPr marL="0" indent="0" algn="ctr">
              <a:buNone/>
            </a:pPr>
            <a:r>
              <a:rPr lang="en-US" sz="2800" b="1" dirty="0" smtClean="0">
                <a:solidFill>
                  <a:srgbClr val="FF0000"/>
                </a:solidFill>
              </a:rPr>
              <a:t>	</a:t>
            </a:r>
            <a:r>
              <a:rPr lang="en-US" sz="2800" b="1" i="1" dirty="0" smtClean="0">
                <a:solidFill>
                  <a:srgbClr val="FF0000"/>
                </a:solidFill>
              </a:rPr>
              <a:t>~must also include a picture of author</a:t>
            </a:r>
            <a:endParaRPr lang="en-US" sz="2800" i="1" dirty="0" smtClean="0"/>
          </a:p>
          <a:p>
            <a:pPr marL="0" indent="0">
              <a:buNone/>
            </a:pPr>
            <a:endParaRPr lang="en-US" sz="2800" dirty="0"/>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4</a:t>
            </a:fld>
            <a:endParaRPr lang="en-US"/>
          </a:p>
        </p:txBody>
      </p:sp>
    </p:spTree>
    <p:extLst>
      <p:ext uri="{BB962C8B-B14F-4D97-AF65-F5344CB8AC3E}">
        <p14:creationId xmlns:p14="http://schemas.microsoft.com/office/powerpoint/2010/main" val="29590124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6"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80">
                                          <p:stCondLst>
                                            <p:cond delay="0"/>
                                          </p:stCondLst>
                                        </p:cTn>
                                        <p:tgtEl>
                                          <p:spTgt spid="3">
                                            <p:txEl>
                                              <p:pRg st="7" end="7"/>
                                            </p:txEl>
                                          </p:spTgt>
                                        </p:tgtEl>
                                      </p:cBhvr>
                                    </p:animEffect>
                                    <p:anim calcmode="lin" valueType="num">
                                      <p:cBhvr>
                                        <p:cTn id="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7" end="7"/>
                                            </p:txEl>
                                          </p:spTgt>
                                        </p:tgtEl>
                                      </p:cBhvr>
                                      <p:to x="100000" y="60000"/>
                                    </p:animScale>
                                    <p:animScale>
                                      <p:cBhvr>
                                        <p:cTn id="40" dur="166" decel="50000">
                                          <p:stCondLst>
                                            <p:cond delay="676"/>
                                          </p:stCondLst>
                                        </p:cTn>
                                        <p:tgtEl>
                                          <p:spTgt spid="3">
                                            <p:txEl>
                                              <p:pRg st="7" end="7"/>
                                            </p:txEl>
                                          </p:spTgt>
                                        </p:tgtEl>
                                      </p:cBhvr>
                                      <p:to x="100000" y="100000"/>
                                    </p:animScale>
                                    <p:animScale>
                                      <p:cBhvr>
                                        <p:cTn id="41" dur="26">
                                          <p:stCondLst>
                                            <p:cond delay="1312"/>
                                          </p:stCondLst>
                                        </p:cTn>
                                        <p:tgtEl>
                                          <p:spTgt spid="3">
                                            <p:txEl>
                                              <p:pRg st="7" end="7"/>
                                            </p:txEl>
                                          </p:spTgt>
                                        </p:tgtEl>
                                      </p:cBhvr>
                                      <p:to x="100000" y="80000"/>
                                    </p:animScale>
                                    <p:animScale>
                                      <p:cBhvr>
                                        <p:cTn id="42" dur="166" decel="50000">
                                          <p:stCondLst>
                                            <p:cond delay="1338"/>
                                          </p:stCondLst>
                                        </p:cTn>
                                        <p:tgtEl>
                                          <p:spTgt spid="3">
                                            <p:txEl>
                                              <p:pRg st="7" end="7"/>
                                            </p:txEl>
                                          </p:spTgt>
                                        </p:tgtEl>
                                      </p:cBhvr>
                                      <p:to x="100000" y="100000"/>
                                    </p:animScale>
                                    <p:animScale>
                                      <p:cBhvr>
                                        <p:cTn id="43" dur="26">
                                          <p:stCondLst>
                                            <p:cond delay="1642"/>
                                          </p:stCondLst>
                                        </p:cTn>
                                        <p:tgtEl>
                                          <p:spTgt spid="3">
                                            <p:txEl>
                                              <p:pRg st="7" end="7"/>
                                            </p:txEl>
                                          </p:spTgt>
                                        </p:tgtEl>
                                      </p:cBhvr>
                                      <p:to x="100000" y="90000"/>
                                    </p:animScale>
                                    <p:animScale>
                                      <p:cBhvr>
                                        <p:cTn id="44" dur="166" decel="50000">
                                          <p:stCondLst>
                                            <p:cond delay="1668"/>
                                          </p:stCondLst>
                                        </p:cTn>
                                        <p:tgtEl>
                                          <p:spTgt spid="3">
                                            <p:txEl>
                                              <p:pRg st="7" end="7"/>
                                            </p:txEl>
                                          </p:spTgt>
                                        </p:tgtEl>
                                      </p:cBhvr>
                                      <p:to x="100000" y="100000"/>
                                    </p:animScale>
                                    <p:animScale>
                                      <p:cBhvr>
                                        <p:cTn id="45" dur="26">
                                          <p:stCondLst>
                                            <p:cond delay="1808"/>
                                          </p:stCondLst>
                                        </p:cTn>
                                        <p:tgtEl>
                                          <p:spTgt spid="3">
                                            <p:txEl>
                                              <p:pRg st="7" end="7"/>
                                            </p:txEl>
                                          </p:spTgt>
                                        </p:tgtEl>
                                      </p:cBhvr>
                                      <p:to x="100000" y="95000"/>
                                    </p:animScale>
                                    <p:animScale>
                                      <p:cBhvr>
                                        <p:cTn id="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8565"/>
            <a:ext cx="8305800" cy="753035"/>
          </a:xfrm>
        </p:spPr>
        <p:txBody>
          <a:bodyPr/>
          <a:lstStyle/>
          <a:p>
            <a:r>
              <a:rPr lang="en-US" sz="3200" dirty="0" smtClean="0"/>
              <a:t>Information about the poem…</a:t>
            </a:r>
            <a:endParaRPr lang="en-US" sz="3200" dirty="0"/>
          </a:p>
        </p:txBody>
      </p:sp>
      <p:sp>
        <p:nvSpPr>
          <p:cNvPr id="3" name="Content Placeholder 2"/>
          <p:cNvSpPr>
            <a:spLocks noGrp="1"/>
          </p:cNvSpPr>
          <p:nvPr>
            <p:ph idx="1"/>
          </p:nvPr>
        </p:nvSpPr>
        <p:spPr>
          <a:xfrm>
            <a:off x="457200" y="1219200"/>
            <a:ext cx="8305800" cy="5383306"/>
          </a:xfrm>
        </p:spPr>
        <p:txBody>
          <a:bodyPr/>
          <a:lstStyle/>
          <a:p>
            <a:r>
              <a:rPr lang="en-US" sz="2800" b="1" dirty="0" smtClean="0"/>
              <a:t>Author’s purpose </a:t>
            </a:r>
          </a:p>
          <a:p>
            <a:pPr marL="0" indent="0">
              <a:buNone/>
            </a:pPr>
            <a:endParaRPr lang="en-US" sz="2800" dirty="0" smtClean="0"/>
          </a:p>
          <a:p>
            <a:r>
              <a:rPr lang="en-US" sz="2800" b="1" dirty="0" smtClean="0"/>
              <a:t>Intended audience </a:t>
            </a:r>
          </a:p>
          <a:p>
            <a:pPr marL="0" indent="0">
              <a:buNone/>
            </a:pPr>
            <a:endParaRPr lang="en-US" sz="2800" dirty="0" smtClean="0"/>
          </a:p>
          <a:p>
            <a:r>
              <a:rPr lang="en-US" sz="2800" b="1" dirty="0" smtClean="0"/>
              <a:t>Poem’s Theme:  </a:t>
            </a:r>
            <a:r>
              <a:rPr lang="en-US" sz="2800" i="1" dirty="0" smtClean="0"/>
              <a:t>What is the author trying to say in the poem? (universal, timeless, one complete sentence)</a:t>
            </a:r>
          </a:p>
          <a:p>
            <a:pPr marL="0" indent="0">
              <a:buNone/>
            </a:pPr>
            <a:endParaRPr lang="en-US" sz="2800" dirty="0" smtClean="0"/>
          </a:p>
          <a:p>
            <a:r>
              <a:rPr lang="en-US" sz="2800" b="1" dirty="0" smtClean="0"/>
              <a:t>How do you know </a:t>
            </a:r>
            <a:r>
              <a:rPr lang="en-US" sz="2800" dirty="0" smtClean="0"/>
              <a:t>(theme)?  </a:t>
            </a:r>
            <a:r>
              <a:rPr lang="en-US" sz="2800" i="1" dirty="0" smtClean="0"/>
              <a:t>Explain.</a:t>
            </a:r>
          </a:p>
          <a:p>
            <a:pPr marL="0" indent="0" algn="ctr">
              <a:buNone/>
            </a:pPr>
            <a:r>
              <a:rPr lang="en-US" sz="3600" b="1" dirty="0" smtClean="0">
                <a:solidFill>
                  <a:srgbClr val="FF0000"/>
                </a:solidFill>
              </a:rPr>
              <a:t>(total slides = 1+)  </a:t>
            </a: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5</a:t>
            </a:fld>
            <a:endParaRPr lang="en-US"/>
          </a:p>
        </p:txBody>
      </p:sp>
    </p:spTree>
    <p:extLst>
      <p:ext uri="{BB962C8B-B14F-4D97-AF65-F5344CB8AC3E}">
        <p14:creationId xmlns:p14="http://schemas.microsoft.com/office/powerpoint/2010/main" val="23772093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80">
                                          <p:stCondLst>
                                            <p:cond delay="0"/>
                                          </p:stCondLst>
                                        </p:cTn>
                                        <p:tgtEl>
                                          <p:spTgt spid="3">
                                            <p:txEl>
                                              <p:pRg st="7" end="7"/>
                                            </p:txEl>
                                          </p:spTgt>
                                        </p:tgtEl>
                                      </p:cBhvr>
                                    </p:animEffect>
                                    <p:anim calcmode="lin" valueType="num">
                                      <p:cBhvr>
                                        <p:cTn id="3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7" end="7"/>
                                            </p:txEl>
                                          </p:spTgt>
                                        </p:tgtEl>
                                      </p:cBhvr>
                                      <p:to x="100000" y="60000"/>
                                    </p:animScale>
                                    <p:animScale>
                                      <p:cBhvr>
                                        <p:cTn id="38" dur="166" decel="50000">
                                          <p:stCondLst>
                                            <p:cond delay="676"/>
                                          </p:stCondLst>
                                        </p:cTn>
                                        <p:tgtEl>
                                          <p:spTgt spid="3">
                                            <p:txEl>
                                              <p:pRg st="7" end="7"/>
                                            </p:txEl>
                                          </p:spTgt>
                                        </p:tgtEl>
                                      </p:cBhvr>
                                      <p:to x="100000" y="100000"/>
                                    </p:animScale>
                                    <p:animScale>
                                      <p:cBhvr>
                                        <p:cTn id="39" dur="26">
                                          <p:stCondLst>
                                            <p:cond delay="1312"/>
                                          </p:stCondLst>
                                        </p:cTn>
                                        <p:tgtEl>
                                          <p:spTgt spid="3">
                                            <p:txEl>
                                              <p:pRg st="7" end="7"/>
                                            </p:txEl>
                                          </p:spTgt>
                                        </p:tgtEl>
                                      </p:cBhvr>
                                      <p:to x="100000" y="80000"/>
                                    </p:animScale>
                                    <p:animScale>
                                      <p:cBhvr>
                                        <p:cTn id="40" dur="166" decel="50000">
                                          <p:stCondLst>
                                            <p:cond delay="1338"/>
                                          </p:stCondLst>
                                        </p:cTn>
                                        <p:tgtEl>
                                          <p:spTgt spid="3">
                                            <p:txEl>
                                              <p:pRg st="7" end="7"/>
                                            </p:txEl>
                                          </p:spTgt>
                                        </p:tgtEl>
                                      </p:cBhvr>
                                      <p:to x="100000" y="100000"/>
                                    </p:animScale>
                                    <p:animScale>
                                      <p:cBhvr>
                                        <p:cTn id="41" dur="26">
                                          <p:stCondLst>
                                            <p:cond delay="1642"/>
                                          </p:stCondLst>
                                        </p:cTn>
                                        <p:tgtEl>
                                          <p:spTgt spid="3">
                                            <p:txEl>
                                              <p:pRg st="7" end="7"/>
                                            </p:txEl>
                                          </p:spTgt>
                                        </p:tgtEl>
                                      </p:cBhvr>
                                      <p:to x="100000" y="90000"/>
                                    </p:animScale>
                                    <p:animScale>
                                      <p:cBhvr>
                                        <p:cTn id="42" dur="166" decel="50000">
                                          <p:stCondLst>
                                            <p:cond delay="1668"/>
                                          </p:stCondLst>
                                        </p:cTn>
                                        <p:tgtEl>
                                          <p:spTgt spid="3">
                                            <p:txEl>
                                              <p:pRg st="7" end="7"/>
                                            </p:txEl>
                                          </p:spTgt>
                                        </p:tgtEl>
                                      </p:cBhvr>
                                      <p:to x="100000" y="100000"/>
                                    </p:animScale>
                                    <p:animScale>
                                      <p:cBhvr>
                                        <p:cTn id="43" dur="26">
                                          <p:stCondLst>
                                            <p:cond delay="1808"/>
                                          </p:stCondLst>
                                        </p:cTn>
                                        <p:tgtEl>
                                          <p:spTgt spid="3">
                                            <p:txEl>
                                              <p:pRg st="7" end="7"/>
                                            </p:txEl>
                                          </p:spTgt>
                                        </p:tgtEl>
                                      </p:cBhvr>
                                      <p:to x="100000" y="95000"/>
                                    </p:animScale>
                                    <p:animScale>
                                      <p:cBhvr>
                                        <p:cTn id="44"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914400"/>
          </a:xfrm>
        </p:spPr>
        <p:txBody>
          <a:bodyPr/>
          <a:lstStyle/>
          <a:p>
            <a:r>
              <a:rPr lang="en-US" dirty="0" smtClean="0"/>
              <a:t>The poem itself…</a:t>
            </a:r>
            <a:endParaRPr lang="en-US" dirty="0"/>
          </a:p>
        </p:txBody>
      </p:sp>
      <p:sp>
        <p:nvSpPr>
          <p:cNvPr id="3" name="Content Placeholder 2"/>
          <p:cNvSpPr>
            <a:spLocks noGrp="1"/>
          </p:cNvSpPr>
          <p:nvPr>
            <p:ph idx="1"/>
          </p:nvPr>
        </p:nvSpPr>
        <p:spPr>
          <a:xfrm>
            <a:off x="457200" y="1447800"/>
            <a:ext cx="8305800" cy="4953000"/>
          </a:xfrm>
        </p:spPr>
        <p:txBody>
          <a:bodyPr/>
          <a:lstStyle/>
          <a:p>
            <a:r>
              <a:rPr lang="en-US" sz="2800" b="1" dirty="0" smtClean="0"/>
              <a:t>Author’s tone </a:t>
            </a:r>
            <a:r>
              <a:rPr lang="en-US" sz="2800" i="1" dirty="0" smtClean="0"/>
              <a:t>(What is it?  Does it change/shift? When?  Is it effective?)</a:t>
            </a:r>
          </a:p>
          <a:p>
            <a:endParaRPr lang="en-US" sz="2800" dirty="0" smtClean="0"/>
          </a:p>
          <a:p>
            <a:r>
              <a:rPr lang="en-US" sz="2800" b="1" dirty="0" smtClean="0"/>
              <a:t>Mood of the poem</a:t>
            </a:r>
          </a:p>
          <a:p>
            <a:endParaRPr lang="en-US" sz="2800" dirty="0"/>
          </a:p>
          <a:p>
            <a:r>
              <a:rPr lang="en-US" sz="2800" b="1" i="1" dirty="0" smtClean="0"/>
              <a:t>How do you know (mood)</a:t>
            </a:r>
            <a:r>
              <a:rPr lang="en-US" sz="2800" b="1" dirty="0" smtClean="0"/>
              <a:t>?</a:t>
            </a:r>
            <a:r>
              <a:rPr lang="en-US" sz="2800" b="1" i="1" dirty="0" smtClean="0"/>
              <a:t> </a:t>
            </a:r>
          </a:p>
          <a:p>
            <a:pPr marL="0" indent="0">
              <a:buNone/>
            </a:pPr>
            <a:r>
              <a:rPr lang="en-US" sz="2800" i="1" dirty="0"/>
              <a:t>	</a:t>
            </a:r>
            <a:r>
              <a:rPr lang="en-US" sz="2800" i="1" dirty="0" smtClean="0"/>
              <a:t>~</a:t>
            </a:r>
            <a:r>
              <a:rPr lang="en-US" sz="2800" dirty="0" smtClean="0"/>
              <a:t>Give examples from poem used to create 	   the mood… (words, lines, etc.)</a:t>
            </a:r>
          </a:p>
          <a:p>
            <a:pPr marL="0" indent="0" algn="ctr">
              <a:buNone/>
            </a:pPr>
            <a:r>
              <a:rPr lang="en-US" sz="3600" b="1" dirty="0" smtClean="0">
                <a:solidFill>
                  <a:srgbClr val="FF0000"/>
                </a:solidFill>
              </a:rPr>
              <a:t>TOTAL = 1+ slides</a:t>
            </a:r>
          </a:p>
          <a:p>
            <a:pPr marL="0" indent="0">
              <a:buNone/>
            </a:pPr>
            <a:endParaRPr lang="en-US" sz="2800" dirty="0" smtClean="0"/>
          </a:p>
          <a:p>
            <a:pPr marL="0" indent="0">
              <a:buNone/>
            </a:pPr>
            <a:endParaRPr lang="en-US" sz="2800" dirty="0" smtClean="0"/>
          </a:p>
          <a:p>
            <a:pPr marL="0" indent="0">
              <a:buNone/>
            </a:pPr>
            <a:r>
              <a:rPr lang="en-US" sz="2800" dirty="0" smtClean="0"/>
              <a:t> </a:t>
            </a:r>
            <a:r>
              <a:rPr lang="en-US" sz="2800" dirty="0"/>
              <a:t>	</a:t>
            </a: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dirty="0" smtClean="0"/>
              <a:t>copyright www.brainybetty.com 2006 All Rights Reserved</a:t>
            </a:r>
            <a:endParaRPr lang="en-US" dirty="0"/>
          </a:p>
        </p:txBody>
      </p:sp>
      <p:sp>
        <p:nvSpPr>
          <p:cNvPr id="6" name="Slide Number Placeholder 5"/>
          <p:cNvSpPr>
            <a:spLocks noGrp="1"/>
          </p:cNvSpPr>
          <p:nvPr>
            <p:ph type="sldNum" sz="quarter" idx="12"/>
          </p:nvPr>
        </p:nvSpPr>
        <p:spPr/>
        <p:txBody>
          <a:bodyPr/>
          <a:lstStyle/>
          <a:p>
            <a:fld id="{3E157799-6644-46FC-8554-C2289B908889}" type="slidenum">
              <a:rPr lang="en-US" smtClean="0"/>
              <a:pPr/>
              <a:t>6</a:t>
            </a:fld>
            <a:endParaRPr lang="en-US"/>
          </a:p>
        </p:txBody>
      </p:sp>
    </p:spTree>
    <p:extLst>
      <p:ext uri="{BB962C8B-B14F-4D97-AF65-F5344CB8AC3E}">
        <p14:creationId xmlns:p14="http://schemas.microsoft.com/office/powerpoint/2010/main" val="41216092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80">
                                          <p:stCondLst>
                                            <p:cond delay="0"/>
                                          </p:stCondLst>
                                        </p:cTn>
                                        <p:tgtEl>
                                          <p:spTgt spid="3">
                                            <p:txEl>
                                              <p:pRg st="6" end="6"/>
                                            </p:txEl>
                                          </p:spTgt>
                                        </p:tgtEl>
                                      </p:cBhvr>
                                    </p:animEffect>
                                    <p:anim calcmode="lin" valueType="num">
                                      <p:cBhvr>
                                        <p:cTn id="3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6" end="6"/>
                                            </p:txEl>
                                          </p:spTgt>
                                        </p:tgtEl>
                                      </p:cBhvr>
                                      <p:to x="100000" y="60000"/>
                                    </p:animScale>
                                    <p:animScale>
                                      <p:cBhvr>
                                        <p:cTn id="36" dur="166" decel="50000">
                                          <p:stCondLst>
                                            <p:cond delay="676"/>
                                          </p:stCondLst>
                                        </p:cTn>
                                        <p:tgtEl>
                                          <p:spTgt spid="3">
                                            <p:txEl>
                                              <p:pRg st="6" end="6"/>
                                            </p:txEl>
                                          </p:spTgt>
                                        </p:tgtEl>
                                      </p:cBhvr>
                                      <p:to x="100000" y="100000"/>
                                    </p:animScale>
                                    <p:animScale>
                                      <p:cBhvr>
                                        <p:cTn id="37" dur="26">
                                          <p:stCondLst>
                                            <p:cond delay="1312"/>
                                          </p:stCondLst>
                                        </p:cTn>
                                        <p:tgtEl>
                                          <p:spTgt spid="3">
                                            <p:txEl>
                                              <p:pRg st="6" end="6"/>
                                            </p:txEl>
                                          </p:spTgt>
                                        </p:tgtEl>
                                      </p:cBhvr>
                                      <p:to x="100000" y="80000"/>
                                    </p:animScale>
                                    <p:animScale>
                                      <p:cBhvr>
                                        <p:cTn id="38" dur="166" decel="50000">
                                          <p:stCondLst>
                                            <p:cond delay="1338"/>
                                          </p:stCondLst>
                                        </p:cTn>
                                        <p:tgtEl>
                                          <p:spTgt spid="3">
                                            <p:txEl>
                                              <p:pRg st="6" end="6"/>
                                            </p:txEl>
                                          </p:spTgt>
                                        </p:tgtEl>
                                      </p:cBhvr>
                                      <p:to x="100000" y="100000"/>
                                    </p:animScale>
                                    <p:animScale>
                                      <p:cBhvr>
                                        <p:cTn id="39" dur="26">
                                          <p:stCondLst>
                                            <p:cond delay="1642"/>
                                          </p:stCondLst>
                                        </p:cTn>
                                        <p:tgtEl>
                                          <p:spTgt spid="3">
                                            <p:txEl>
                                              <p:pRg st="6" end="6"/>
                                            </p:txEl>
                                          </p:spTgt>
                                        </p:tgtEl>
                                      </p:cBhvr>
                                      <p:to x="100000" y="90000"/>
                                    </p:animScale>
                                    <p:animScale>
                                      <p:cBhvr>
                                        <p:cTn id="40" dur="166" decel="50000">
                                          <p:stCondLst>
                                            <p:cond delay="1668"/>
                                          </p:stCondLst>
                                        </p:cTn>
                                        <p:tgtEl>
                                          <p:spTgt spid="3">
                                            <p:txEl>
                                              <p:pRg st="6" end="6"/>
                                            </p:txEl>
                                          </p:spTgt>
                                        </p:tgtEl>
                                      </p:cBhvr>
                                      <p:to x="100000" y="100000"/>
                                    </p:animScale>
                                    <p:animScale>
                                      <p:cBhvr>
                                        <p:cTn id="41" dur="26">
                                          <p:stCondLst>
                                            <p:cond delay="1808"/>
                                          </p:stCondLst>
                                        </p:cTn>
                                        <p:tgtEl>
                                          <p:spTgt spid="3">
                                            <p:txEl>
                                              <p:pRg st="6" end="6"/>
                                            </p:txEl>
                                          </p:spTgt>
                                        </p:tgtEl>
                                      </p:cBhvr>
                                      <p:to x="100000" y="95000"/>
                                    </p:animScale>
                                    <p:animScale>
                                      <p:cBhvr>
                                        <p:cTn id="4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Poetic Elements…</a:t>
            </a:r>
            <a:endParaRPr lang="en-US" dirty="0"/>
          </a:p>
        </p:txBody>
      </p:sp>
      <p:sp>
        <p:nvSpPr>
          <p:cNvPr id="3" name="Content Placeholder 2"/>
          <p:cNvSpPr>
            <a:spLocks noGrp="1"/>
          </p:cNvSpPr>
          <p:nvPr>
            <p:ph idx="1"/>
          </p:nvPr>
        </p:nvSpPr>
        <p:spPr/>
        <p:txBody>
          <a:bodyPr/>
          <a:lstStyle/>
          <a:p>
            <a:r>
              <a:rPr lang="en-US" dirty="0" smtClean="0"/>
              <a:t>At least THREE poetic elements in the poem</a:t>
            </a:r>
          </a:p>
          <a:p>
            <a:pPr marL="0" indent="0">
              <a:buNone/>
            </a:pPr>
            <a:r>
              <a:rPr lang="en-US" dirty="0" smtClean="0"/>
              <a:t>	~Identify element(s)</a:t>
            </a:r>
          </a:p>
          <a:p>
            <a:pPr marL="0" indent="0">
              <a:buNone/>
            </a:pPr>
            <a:r>
              <a:rPr lang="en-US" dirty="0" smtClean="0"/>
              <a:t>	~provide a definition for each element</a:t>
            </a:r>
          </a:p>
          <a:p>
            <a:pPr marL="0" indent="0">
              <a:buNone/>
            </a:pPr>
            <a:r>
              <a:rPr lang="en-US" dirty="0" smtClean="0"/>
              <a:t>	~Cite example(s) – include line 					       numbers!!</a:t>
            </a:r>
          </a:p>
          <a:p>
            <a:pPr marL="0" indent="0" algn="ctr">
              <a:buNone/>
            </a:pPr>
            <a:r>
              <a:rPr lang="en-US" b="1" dirty="0" smtClean="0">
                <a:solidFill>
                  <a:srgbClr val="FF0000"/>
                </a:solidFill>
              </a:rPr>
              <a:t>TOTAL = 3+ Slides (</a:t>
            </a:r>
            <a:r>
              <a:rPr lang="en-US" b="1" i="1" dirty="0" smtClean="0">
                <a:solidFill>
                  <a:srgbClr val="FF0000"/>
                </a:solidFill>
              </a:rPr>
              <a:t>1 for each element</a:t>
            </a:r>
            <a:r>
              <a:rPr lang="en-US" b="1" dirty="0" smtClean="0">
                <a:solidFill>
                  <a:srgbClr val="FF0000"/>
                </a:solidFill>
              </a:rPr>
              <a:t>)</a:t>
            </a:r>
            <a:endParaRPr lang="en-US" b="1" dirty="0" smtClean="0">
              <a:solidFill>
                <a:srgbClr val="FF0000"/>
              </a:solidFill>
            </a:endParaRPr>
          </a:p>
          <a:p>
            <a:endParaRPr lang="en-US" b="1" dirty="0" smtClean="0">
              <a:solidFill>
                <a:srgbClr val="FF0000"/>
              </a:solidFill>
            </a:endParaRP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7</a:t>
            </a:fld>
            <a:endParaRPr lang="en-US"/>
          </a:p>
        </p:txBody>
      </p:sp>
    </p:spTree>
    <p:extLst>
      <p:ext uri="{BB962C8B-B14F-4D97-AF65-F5344CB8AC3E}">
        <p14:creationId xmlns:p14="http://schemas.microsoft.com/office/powerpoint/2010/main" val="424191885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80">
                                          <p:stCondLst>
                                            <p:cond delay="0"/>
                                          </p:stCondLst>
                                        </p:cTn>
                                        <p:tgtEl>
                                          <p:spTgt spid="3">
                                            <p:txEl>
                                              <p:pRg st="4" end="4"/>
                                            </p:txEl>
                                          </p:spTgt>
                                        </p:tgtEl>
                                      </p:cBhvr>
                                    </p:animEffect>
                                    <p:anim calcmode="lin" valueType="num">
                                      <p:cBhvr>
                                        <p:cTn id="3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4" end="4"/>
                                            </p:txEl>
                                          </p:spTgt>
                                        </p:tgtEl>
                                      </p:cBhvr>
                                      <p:to x="100000" y="60000"/>
                                    </p:animScale>
                                    <p:animScale>
                                      <p:cBhvr>
                                        <p:cTn id="38" dur="166" decel="50000">
                                          <p:stCondLst>
                                            <p:cond delay="676"/>
                                          </p:stCondLst>
                                        </p:cTn>
                                        <p:tgtEl>
                                          <p:spTgt spid="3">
                                            <p:txEl>
                                              <p:pRg st="4" end="4"/>
                                            </p:txEl>
                                          </p:spTgt>
                                        </p:tgtEl>
                                      </p:cBhvr>
                                      <p:to x="100000" y="100000"/>
                                    </p:animScale>
                                    <p:animScale>
                                      <p:cBhvr>
                                        <p:cTn id="39" dur="26">
                                          <p:stCondLst>
                                            <p:cond delay="1312"/>
                                          </p:stCondLst>
                                        </p:cTn>
                                        <p:tgtEl>
                                          <p:spTgt spid="3">
                                            <p:txEl>
                                              <p:pRg st="4" end="4"/>
                                            </p:txEl>
                                          </p:spTgt>
                                        </p:tgtEl>
                                      </p:cBhvr>
                                      <p:to x="100000" y="80000"/>
                                    </p:animScale>
                                    <p:animScale>
                                      <p:cBhvr>
                                        <p:cTn id="40" dur="166" decel="50000">
                                          <p:stCondLst>
                                            <p:cond delay="1338"/>
                                          </p:stCondLst>
                                        </p:cTn>
                                        <p:tgtEl>
                                          <p:spTgt spid="3">
                                            <p:txEl>
                                              <p:pRg st="4" end="4"/>
                                            </p:txEl>
                                          </p:spTgt>
                                        </p:tgtEl>
                                      </p:cBhvr>
                                      <p:to x="100000" y="100000"/>
                                    </p:animScale>
                                    <p:animScale>
                                      <p:cBhvr>
                                        <p:cTn id="41" dur="26">
                                          <p:stCondLst>
                                            <p:cond delay="1642"/>
                                          </p:stCondLst>
                                        </p:cTn>
                                        <p:tgtEl>
                                          <p:spTgt spid="3">
                                            <p:txEl>
                                              <p:pRg st="4" end="4"/>
                                            </p:txEl>
                                          </p:spTgt>
                                        </p:tgtEl>
                                      </p:cBhvr>
                                      <p:to x="100000" y="90000"/>
                                    </p:animScale>
                                    <p:animScale>
                                      <p:cBhvr>
                                        <p:cTn id="42" dur="166" decel="50000">
                                          <p:stCondLst>
                                            <p:cond delay="1668"/>
                                          </p:stCondLst>
                                        </p:cTn>
                                        <p:tgtEl>
                                          <p:spTgt spid="3">
                                            <p:txEl>
                                              <p:pRg st="4" end="4"/>
                                            </p:txEl>
                                          </p:spTgt>
                                        </p:tgtEl>
                                      </p:cBhvr>
                                      <p:to x="100000" y="100000"/>
                                    </p:animScale>
                                    <p:animScale>
                                      <p:cBhvr>
                                        <p:cTn id="43" dur="26">
                                          <p:stCondLst>
                                            <p:cond delay="1808"/>
                                          </p:stCondLst>
                                        </p:cTn>
                                        <p:tgtEl>
                                          <p:spTgt spid="3">
                                            <p:txEl>
                                              <p:pRg st="4" end="4"/>
                                            </p:txEl>
                                          </p:spTgt>
                                        </p:tgtEl>
                                      </p:cBhvr>
                                      <p:to x="100000" y="95000"/>
                                    </p:animScale>
                                    <p:animScale>
                                      <p:cBhvr>
                                        <p:cTn id="4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838200"/>
          </a:xfrm>
        </p:spPr>
        <p:txBody>
          <a:bodyPr/>
          <a:lstStyle/>
          <a:p>
            <a:r>
              <a:rPr lang="en-US" sz="3200" dirty="0" smtClean="0"/>
              <a:t>Opinion/Connection…??</a:t>
            </a:r>
            <a:endParaRPr lang="en-US" sz="3200" dirty="0"/>
          </a:p>
        </p:txBody>
      </p:sp>
      <p:sp>
        <p:nvSpPr>
          <p:cNvPr id="3" name="Content Placeholder 2"/>
          <p:cNvSpPr>
            <a:spLocks noGrp="1"/>
          </p:cNvSpPr>
          <p:nvPr>
            <p:ph idx="1"/>
          </p:nvPr>
        </p:nvSpPr>
        <p:spPr>
          <a:xfrm>
            <a:off x="457200" y="1371599"/>
            <a:ext cx="8305800" cy="5069541"/>
          </a:xfrm>
        </p:spPr>
        <p:txBody>
          <a:bodyPr/>
          <a:lstStyle/>
          <a:p>
            <a:r>
              <a:rPr lang="en-US" dirty="0" smtClean="0"/>
              <a:t>What is your opinion/connection to this poem?  Why did you select it? </a:t>
            </a:r>
            <a:r>
              <a:rPr lang="en-US" dirty="0" smtClean="0"/>
              <a:t>How do you feel after reading it?</a:t>
            </a:r>
            <a:endParaRPr lang="en-US" dirty="0" smtClean="0"/>
          </a:p>
          <a:p>
            <a:pPr marL="0" indent="0">
              <a:buNone/>
            </a:pPr>
            <a:r>
              <a:rPr lang="en-US" dirty="0"/>
              <a:t>	</a:t>
            </a:r>
            <a:r>
              <a:rPr lang="en-US" dirty="0" smtClean="0">
                <a:solidFill>
                  <a:srgbClr val="000066"/>
                </a:solidFill>
              </a:rPr>
              <a:t>(</a:t>
            </a:r>
            <a:r>
              <a:rPr lang="en-US" sz="2400" i="1" dirty="0" smtClean="0">
                <a:solidFill>
                  <a:srgbClr val="000066"/>
                </a:solidFill>
              </a:rPr>
              <a:t>Does it remind you of something/someone?  Does it 	 bring up a feeling/emotion/message that you can 	 relate to?)</a:t>
            </a:r>
          </a:p>
          <a:p>
            <a:pPr marL="0" indent="0">
              <a:buNone/>
            </a:pPr>
            <a:endParaRPr lang="en-US" dirty="0" smtClean="0"/>
          </a:p>
          <a:p>
            <a:pPr marL="0" indent="0" algn="ctr">
              <a:buNone/>
            </a:pPr>
            <a:r>
              <a:rPr lang="en-US" b="1" dirty="0" smtClean="0">
                <a:solidFill>
                  <a:srgbClr val="FF0000"/>
                </a:solidFill>
              </a:rPr>
              <a:t>TOTAL = 1+ Slides (RESPONSE MUST BE AT LEAST 1 PARAGRAPH IN LENGTH!!)</a:t>
            </a:r>
            <a:endParaRPr lang="en-US" b="1" dirty="0">
              <a:solidFill>
                <a:srgbClr val="FF0000"/>
              </a:solidFill>
            </a:endParaRPr>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8</a:t>
            </a:fld>
            <a:endParaRPr lang="en-US"/>
          </a:p>
        </p:txBody>
      </p:sp>
    </p:spTree>
    <p:extLst>
      <p:ext uri="{BB962C8B-B14F-4D97-AF65-F5344CB8AC3E}">
        <p14:creationId xmlns:p14="http://schemas.microsoft.com/office/powerpoint/2010/main" val="34016628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80">
                                          <p:stCondLst>
                                            <p:cond delay="0"/>
                                          </p:stCondLst>
                                        </p:cTn>
                                        <p:tgtEl>
                                          <p:spTgt spid="3">
                                            <p:txEl>
                                              <p:pRg st="3" end="3"/>
                                            </p:txEl>
                                          </p:spTgt>
                                        </p:tgtEl>
                                      </p:cBhvr>
                                    </p:animEffect>
                                    <p:anim calcmode="lin" valueType="num">
                                      <p:cBhvr>
                                        <p:cTn id="1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3" end="3"/>
                                            </p:txEl>
                                          </p:spTgt>
                                        </p:tgtEl>
                                      </p:cBhvr>
                                      <p:to x="100000" y="60000"/>
                                    </p:animScale>
                                    <p:animScale>
                                      <p:cBhvr>
                                        <p:cTn id="25" dur="166" decel="50000">
                                          <p:stCondLst>
                                            <p:cond delay="676"/>
                                          </p:stCondLst>
                                        </p:cTn>
                                        <p:tgtEl>
                                          <p:spTgt spid="3">
                                            <p:txEl>
                                              <p:pRg st="3" end="3"/>
                                            </p:txEl>
                                          </p:spTgt>
                                        </p:tgtEl>
                                      </p:cBhvr>
                                      <p:to x="100000" y="100000"/>
                                    </p:animScale>
                                    <p:animScale>
                                      <p:cBhvr>
                                        <p:cTn id="26" dur="26">
                                          <p:stCondLst>
                                            <p:cond delay="1312"/>
                                          </p:stCondLst>
                                        </p:cTn>
                                        <p:tgtEl>
                                          <p:spTgt spid="3">
                                            <p:txEl>
                                              <p:pRg st="3" end="3"/>
                                            </p:txEl>
                                          </p:spTgt>
                                        </p:tgtEl>
                                      </p:cBhvr>
                                      <p:to x="100000" y="80000"/>
                                    </p:animScale>
                                    <p:animScale>
                                      <p:cBhvr>
                                        <p:cTn id="27" dur="166" decel="50000">
                                          <p:stCondLst>
                                            <p:cond delay="1338"/>
                                          </p:stCondLst>
                                        </p:cTn>
                                        <p:tgtEl>
                                          <p:spTgt spid="3">
                                            <p:txEl>
                                              <p:pRg st="3" end="3"/>
                                            </p:txEl>
                                          </p:spTgt>
                                        </p:tgtEl>
                                      </p:cBhvr>
                                      <p:to x="100000" y="100000"/>
                                    </p:animScale>
                                    <p:animScale>
                                      <p:cBhvr>
                                        <p:cTn id="28" dur="26">
                                          <p:stCondLst>
                                            <p:cond delay="1642"/>
                                          </p:stCondLst>
                                        </p:cTn>
                                        <p:tgtEl>
                                          <p:spTgt spid="3">
                                            <p:txEl>
                                              <p:pRg st="3" end="3"/>
                                            </p:txEl>
                                          </p:spTgt>
                                        </p:tgtEl>
                                      </p:cBhvr>
                                      <p:to x="100000" y="90000"/>
                                    </p:animScale>
                                    <p:animScale>
                                      <p:cBhvr>
                                        <p:cTn id="29" dur="166" decel="50000">
                                          <p:stCondLst>
                                            <p:cond delay="1668"/>
                                          </p:stCondLst>
                                        </p:cTn>
                                        <p:tgtEl>
                                          <p:spTgt spid="3">
                                            <p:txEl>
                                              <p:pRg st="3" end="3"/>
                                            </p:txEl>
                                          </p:spTgt>
                                        </p:tgtEl>
                                      </p:cBhvr>
                                      <p:to x="100000" y="100000"/>
                                    </p:animScale>
                                    <p:animScale>
                                      <p:cBhvr>
                                        <p:cTn id="30" dur="26">
                                          <p:stCondLst>
                                            <p:cond delay="1808"/>
                                          </p:stCondLst>
                                        </p:cTn>
                                        <p:tgtEl>
                                          <p:spTgt spid="3">
                                            <p:txEl>
                                              <p:pRg st="3" end="3"/>
                                            </p:txEl>
                                          </p:spTgt>
                                        </p:tgtEl>
                                      </p:cBhvr>
                                      <p:to x="100000" y="95000"/>
                                    </p:animScale>
                                    <p:animScale>
                                      <p:cBhvr>
                                        <p:cTn id="3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762000"/>
          </a:xfrm>
        </p:spPr>
        <p:txBody>
          <a:bodyPr/>
          <a:lstStyle/>
          <a:p>
            <a:r>
              <a:rPr lang="en-US" dirty="0" smtClean="0"/>
              <a:t>Total Presentation</a:t>
            </a:r>
            <a:endParaRPr lang="en-US" dirty="0"/>
          </a:p>
        </p:txBody>
      </p:sp>
      <p:sp>
        <p:nvSpPr>
          <p:cNvPr id="3" name="Content Placeholder 2"/>
          <p:cNvSpPr>
            <a:spLocks noGrp="1"/>
          </p:cNvSpPr>
          <p:nvPr>
            <p:ph idx="1"/>
          </p:nvPr>
        </p:nvSpPr>
        <p:spPr>
          <a:xfrm>
            <a:off x="457200" y="1447800"/>
            <a:ext cx="8305800" cy="4572000"/>
          </a:xfrm>
        </p:spPr>
        <p:txBody>
          <a:bodyPr/>
          <a:lstStyle/>
          <a:p>
            <a:r>
              <a:rPr lang="en-US" dirty="0" smtClean="0"/>
              <a:t>A minimum of 10 slides</a:t>
            </a:r>
          </a:p>
          <a:p>
            <a:pPr marL="0" indent="0">
              <a:buNone/>
            </a:pPr>
            <a:endParaRPr lang="en-US" dirty="0"/>
          </a:p>
          <a:p>
            <a:r>
              <a:rPr lang="en-US" dirty="0" smtClean="0"/>
              <a:t>3 – 5 minutes in front of the class…</a:t>
            </a:r>
          </a:p>
          <a:p>
            <a:endParaRPr lang="en-US" dirty="0"/>
          </a:p>
          <a:p>
            <a:r>
              <a:rPr lang="en-US" dirty="0" smtClean="0"/>
              <a:t>Add graphics, a colorful background (</a:t>
            </a:r>
            <a:r>
              <a:rPr lang="en-US" dirty="0" smtClean="0">
                <a:hlinkClick r:id="rId2"/>
              </a:rPr>
              <a:t>www.brainybetty.com</a:t>
            </a:r>
            <a:r>
              <a:rPr lang="en-US" dirty="0" smtClean="0"/>
              <a:t> is a free resource), transitions, animations, sound, etc. for an above and beyond professional slideshow</a:t>
            </a:r>
          </a:p>
          <a:p>
            <a:pPr marL="0" indent="0">
              <a:buNone/>
            </a:pPr>
            <a:endParaRPr lang="en-US" dirty="0"/>
          </a:p>
        </p:txBody>
      </p:sp>
      <p:sp>
        <p:nvSpPr>
          <p:cNvPr id="4" name="Date Placeholder 3"/>
          <p:cNvSpPr>
            <a:spLocks noGrp="1"/>
          </p:cNvSpPr>
          <p:nvPr>
            <p:ph type="dt" sz="half" idx="10"/>
          </p:nvPr>
        </p:nvSpPr>
        <p:spPr/>
        <p:txBody>
          <a:bodyPr/>
          <a:lstStyle/>
          <a:p>
            <a:fld id="{6BFA6B6B-ED8B-4097-A112-623F19C4C4B4}" type="datetime1">
              <a:rPr lang="en-US" smtClean="0"/>
              <a:pPr/>
              <a:t>3/11/2013</a:t>
            </a:fld>
            <a:endParaRPr lang="en-US"/>
          </a:p>
        </p:txBody>
      </p:sp>
      <p:sp>
        <p:nvSpPr>
          <p:cNvPr id="5" name="Footer Placeholder 4"/>
          <p:cNvSpPr>
            <a:spLocks noGrp="1"/>
          </p:cNvSpPr>
          <p:nvPr>
            <p:ph type="ftr" sz="quarter" idx="11"/>
          </p:nvPr>
        </p:nvSpPr>
        <p:spPr/>
        <p:txBody>
          <a:bodyPr/>
          <a:lstStyle/>
          <a:p>
            <a:r>
              <a:rPr lang="en-US" smtClean="0"/>
              <a:t>copyright www.brainybetty.com 2006 All Rights Reserved</a:t>
            </a:r>
            <a:endParaRPr lang="en-US"/>
          </a:p>
        </p:txBody>
      </p:sp>
      <p:sp>
        <p:nvSpPr>
          <p:cNvPr id="6" name="Slide Number Placeholder 5"/>
          <p:cNvSpPr>
            <a:spLocks noGrp="1"/>
          </p:cNvSpPr>
          <p:nvPr>
            <p:ph type="sldNum" sz="quarter" idx="12"/>
          </p:nvPr>
        </p:nvSpPr>
        <p:spPr/>
        <p:txBody>
          <a:bodyPr/>
          <a:lstStyle/>
          <a:p>
            <a:fld id="{3E157799-6644-46FC-8554-C2289B908889}" type="slidenum">
              <a:rPr lang="en-US" smtClean="0"/>
              <a:pPr/>
              <a:t>9</a:t>
            </a:fld>
            <a:endParaRPr lang="en-US"/>
          </a:p>
        </p:txBody>
      </p:sp>
    </p:spTree>
    <p:extLst>
      <p:ext uri="{BB962C8B-B14F-4D97-AF65-F5344CB8AC3E}">
        <p14:creationId xmlns:p14="http://schemas.microsoft.com/office/powerpoint/2010/main" val="4396132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2Background">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ndy"/>
        <a:ea typeface=""/>
        <a:cs typeface=""/>
      </a:majorFont>
      <a:minorFont>
        <a:latin typeface="And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Retro2Background</Template>
  <TotalTime>310</TotalTime>
  <Words>463</Words>
  <Application>Microsoft Office PowerPoint</Application>
  <PresentationFormat>On-screen Show (4:3)</PresentationFormat>
  <Paragraphs>116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Andy</vt:lpstr>
      <vt:lpstr>Retro2Background</vt:lpstr>
      <vt:lpstr>Poetry Project</vt:lpstr>
      <vt:lpstr>Presentation Basics</vt:lpstr>
      <vt:lpstr>Presentation</vt:lpstr>
      <vt:lpstr>What to include…</vt:lpstr>
      <vt:lpstr>Information about the poem…</vt:lpstr>
      <vt:lpstr>The poem itself…</vt:lpstr>
      <vt:lpstr>Poetic Elements…</vt:lpstr>
      <vt:lpstr>Opinion/Connection…??</vt:lpstr>
      <vt:lpstr>Total Presentation</vt:lpstr>
      <vt:lpstr>Final Requirements</vt:lpstr>
      <vt:lpstr>PowerPoint Presentation</vt:lpstr>
      <vt:lpstr>Presentations…</vt:lpstr>
    </vt:vector>
  </TitlesOfParts>
  <Company>Chico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Project</dc:title>
  <dc:creator>Jenn Flory</dc:creator>
  <cp:lastModifiedBy>Jenn Flory</cp:lastModifiedBy>
  <cp:revision>13</cp:revision>
  <cp:lastPrinted>2013-03-11T23:23:25Z</cp:lastPrinted>
  <dcterms:created xsi:type="dcterms:W3CDTF">2013-03-11T18:27:52Z</dcterms:created>
  <dcterms:modified xsi:type="dcterms:W3CDTF">2013-03-11T23:38:11Z</dcterms:modified>
</cp:coreProperties>
</file>